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4"/>
  </p:notesMasterIdLst>
  <p:sldIdLst>
    <p:sldId id="258" r:id="rId5"/>
    <p:sldId id="285" r:id="rId6"/>
    <p:sldId id="299" r:id="rId7"/>
    <p:sldId id="286" r:id="rId8"/>
    <p:sldId id="300" r:id="rId9"/>
    <p:sldId id="287" r:id="rId10"/>
    <p:sldId id="301" r:id="rId11"/>
    <p:sldId id="288" r:id="rId12"/>
    <p:sldId id="302" r:id="rId13"/>
    <p:sldId id="274" r:id="rId14"/>
    <p:sldId id="303" r:id="rId15"/>
    <p:sldId id="307" r:id="rId16"/>
    <p:sldId id="308" r:id="rId17"/>
    <p:sldId id="276" r:id="rId18"/>
    <p:sldId id="309" r:id="rId19"/>
    <p:sldId id="273" r:id="rId20"/>
    <p:sldId id="310" r:id="rId21"/>
    <p:sldId id="261" r:id="rId22"/>
    <p:sldId id="311" r:id="rId23"/>
    <p:sldId id="272" r:id="rId24"/>
    <p:sldId id="312" r:id="rId25"/>
    <p:sldId id="290" r:id="rId26"/>
    <p:sldId id="313" r:id="rId27"/>
    <p:sldId id="277" r:id="rId28"/>
    <p:sldId id="314" r:id="rId29"/>
    <p:sldId id="292" r:id="rId30"/>
    <p:sldId id="315" r:id="rId31"/>
    <p:sldId id="305" r:id="rId32"/>
    <p:sldId id="298" r:id="rId33"/>
    <p:sldId id="296" r:id="rId34"/>
    <p:sldId id="316" r:id="rId35"/>
    <p:sldId id="297" r:id="rId36"/>
    <p:sldId id="317" r:id="rId37"/>
    <p:sldId id="306" r:id="rId38"/>
    <p:sldId id="318" r:id="rId39"/>
    <p:sldId id="295" r:id="rId40"/>
    <p:sldId id="319" r:id="rId41"/>
    <p:sldId id="293" r:id="rId42"/>
    <p:sldId id="320"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11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AC7A40-DA9D-FCCC-8E21-2F453D355540}" name="Tran, Vivian (SSC/SPC)" initials="VT" userId="S::Vivian.Tran@ssc-spc.gc.ca::c0ba313f-3f9f-42bb-8717-b29b876240ff" providerId="AD"/>
  <p188:author id="{5EA865B5-FA9C-017F-9E57-EAC2A3EC7576}" name="Santary, William (SSC/SPC)" initials="" userId="S::William.Santary@ssc-spc.gc.ca::814a48ca-012d-4ca1-b5bb-6cae5dcd0326" providerId="AD"/>
  <p188:author id="{3DF98AF8-E349-A8A7-7406-E791694A8058}" name="Santary, William (SSC/SPC)" initials="SW" userId="S::william.santary@ssc-spc.gc.ca::814a48ca-012d-4ca1-b5bb-6cae5dcd03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FE2"/>
    <a:srgbClr val="C9D5E1"/>
    <a:srgbClr val="A4B8C3"/>
    <a:srgbClr val="1E7088"/>
    <a:srgbClr val="D0D9EF"/>
    <a:srgbClr val="B2B2CE"/>
    <a:srgbClr val="9691A5"/>
    <a:srgbClr val="2A283C"/>
    <a:srgbClr val="E332D3"/>
    <a:srgbClr val="412D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325AE6-2C0D-CE8B-6EEC-3FE222EC4C87}" v="3" dt="2025-05-26T12:57:07.503"/>
    <p1510:client id="{D2483D1B-E373-44E1-837C-72ABF3778931}" v="1" dt="2025-05-26T16:11:07.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85"/>
        <p:guide orient="horz" pos="211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ary, William (SSC/SPC)" userId="814a48ca-012d-4ca1-b5bb-6cae5dcd0326" providerId="ADAL" clId="{14FB2DB5-1B9F-E14B-8F50-695999F3676C}"/>
    <pc:docChg chg="custSel addSld modSld">
      <pc:chgData name="Santary, William (SSC/SPC)" userId="814a48ca-012d-4ca1-b5bb-6cae5dcd0326" providerId="ADAL" clId="{14FB2DB5-1B9F-E14B-8F50-695999F3676C}" dt="2025-05-14T14:39:03.395" v="570"/>
      <pc:docMkLst>
        <pc:docMk/>
      </pc:docMkLst>
      <pc:sldChg chg="modSp">
        <pc:chgData name="Santary, William (SSC/SPC)" userId="814a48ca-012d-4ca1-b5bb-6cae5dcd0326" providerId="ADAL" clId="{14FB2DB5-1B9F-E14B-8F50-695999F3676C}" dt="2025-05-09T13:21:31.238" v="40" actId="20577"/>
        <pc:sldMkLst>
          <pc:docMk/>
          <pc:sldMk cId="3489374232" sldId="275"/>
        </pc:sldMkLst>
        <pc:graphicFrameChg chg="mod">
          <ac:chgData name="Santary, William (SSC/SPC)" userId="814a48ca-012d-4ca1-b5bb-6cae5dcd0326" providerId="ADAL" clId="{14FB2DB5-1B9F-E14B-8F50-695999F3676C}" dt="2025-05-09T13:21:31.238" v="40" actId="20577"/>
          <ac:graphicFrameMkLst>
            <pc:docMk/>
            <pc:sldMk cId="3489374232" sldId="275"/>
            <ac:graphicFrameMk id="6" creationId="{FD9A53D5-0FE8-16BE-F042-D67BE83E4AF7}"/>
          </ac:graphicFrameMkLst>
        </pc:graphicFrameChg>
      </pc:sldChg>
      <pc:sldChg chg="addSp delSp modSp new mod">
        <pc:chgData name="Santary, William (SSC/SPC)" userId="814a48ca-012d-4ca1-b5bb-6cae5dcd0326" providerId="ADAL" clId="{14FB2DB5-1B9F-E14B-8F50-695999F3676C}" dt="2025-05-14T14:39:03.395" v="570"/>
        <pc:sldMkLst>
          <pc:docMk/>
          <pc:sldMk cId="3062400838" sldId="294"/>
        </pc:sldMkLst>
      </pc:sldChg>
      <pc:sldChg chg="new">
        <pc:chgData name="Santary, William (SSC/SPC)" userId="814a48ca-012d-4ca1-b5bb-6cae5dcd0326" providerId="ADAL" clId="{14FB2DB5-1B9F-E14B-8F50-695999F3676C}" dt="2025-05-09T13:22:21.435" v="42" actId="680"/>
        <pc:sldMkLst>
          <pc:docMk/>
          <pc:sldMk cId="135915247" sldId="295"/>
        </pc:sldMkLst>
      </pc:sldChg>
      <pc:sldChg chg="modSp new mod">
        <pc:chgData name="Santary, William (SSC/SPC)" userId="814a48ca-012d-4ca1-b5bb-6cae5dcd0326" providerId="ADAL" clId="{14FB2DB5-1B9F-E14B-8F50-695999F3676C}" dt="2025-05-09T14:30:02.580" v="567" actId="20577"/>
        <pc:sldMkLst>
          <pc:docMk/>
          <pc:sldMk cId="858709790" sldId="296"/>
        </pc:sldMkLst>
        <pc:spChg chg="mod">
          <ac:chgData name="Santary, William (SSC/SPC)" userId="814a48ca-012d-4ca1-b5bb-6cae5dcd0326" providerId="ADAL" clId="{14FB2DB5-1B9F-E14B-8F50-695999F3676C}" dt="2025-05-09T14:26:04.305" v="474" actId="20577"/>
          <ac:spMkLst>
            <pc:docMk/>
            <pc:sldMk cId="858709790" sldId="296"/>
            <ac:spMk id="2" creationId="{D74A8556-DA8F-7B71-C92F-9606CF4D8CB5}"/>
          </ac:spMkLst>
        </pc:spChg>
      </pc:sldChg>
      <pc:sldChg chg="new">
        <pc:chgData name="Santary, William (SSC/SPC)" userId="814a48ca-012d-4ca1-b5bb-6cae5dcd0326" providerId="ADAL" clId="{14FB2DB5-1B9F-E14B-8F50-695999F3676C}" dt="2025-05-09T13:22:28.461" v="44" actId="680"/>
        <pc:sldMkLst>
          <pc:docMk/>
          <pc:sldMk cId="2201357020" sldId="297"/>
        </pc:sldMkLst>
      </pc:sldChg>
    </pc:docChg>
  </pc:docChgLst>
  <pc:docChgLst>
    <pc:chgData name="Tran, Vivian (SSC/SPC)" userId="S::vivian.tran@ssc-spc.gc.ca::c0ba313f-3f9f-42bb-8717-b29b876240ff" providerId="AD" clId="Web-{1986DAB6-1234-B57E-5F28-A0EA79DB30EC}"/>
    <pc:docChg chg="addSld delSld modSld">
      <pc:chgData name="Tran, Vivian (SSC/SPC)" userId="S::vivian.tran@ssc-spc.gc.ca::c0ba313f-3f9f-42bb-8717-b29b876240ff" providerId="AD" clId="Web-{1986DAB6-1234-B57E-5F28-A0EA79DB30EC}" dt="2025-05-15T16:42:38.898" v="565" actId="14100"/>
      <pc:docMkLst>
        <pc:docMk/>
      </pc:docMkLst>
      <pc:sldChg chg="modSp">
        <pc:chgData name="Tran, Vivian (SSC/SPC)" userId="S::vivian.tran@ssc-spc.gc.ca::c0ba313f-3f9f-42bb-8717-b29b876240ff" providerId="AD" clId="Web-{1986DAB6-1234-B57E-5F28-A0EA79DB30EC}" dt="2025-05-15T15:07:56.964" v="175" actId="20577"/>
        <pc:sldMkLst>
          <pc:docMk/>
          <pc:sldMk cId="387645369" sldId="258"/>
        </pc:sldMkLst>
        <pc:spChg chg="mod">
          <ac:chgData name="Tran, Vivian (SSC/SPC)" userId="S::vivian.tran@ssc-spc.gc.ca::c0ba313f-3f9f-42bb-8717-b29b876240ff" providerId="AD" clId="Web-{1986DAB6-1234-B57E-5F28-A0EA79DB30EC}" dt="2025-05-15T15:07:56.964" v="175" actId="20577"/>
          <ac:spMkLst>
            <pc:docMk/>
            <pc:sldMk cId="387645369" sldId="258"/>
            <ac:spMk id="2" creationId="{900378EB-1290-4623-B240-0B95ACD7F5BC}"/>
          </ac:spMkLst>
        </pc:spChg>
      </pc:sldChg>
      <pc:sldChg chg="modSp">
        <pc:chgData name="Tran, Vivian (SSC/SPC)" userId="S::vivian.tran@ssc-spc.gc.ca::c0ba313f-3f9f-42bb-8717-b29b876240ff" providerId="AD" clId="Web-{1986DAB6-1234-B57E-5F28-A0EA79DB30EC}" dt="2025-05-15T16:37:21.676" v="542" actId="14100"/>
        <pc:sldMkLst>
          <pc:docMk/>
          <pc:sldMk cId="934565509" sldId="274"/>
        </pc:sldMkLst>
        <pc:graphicFrameChg chg="mod modGraphic">
          <ac:chgData name="Tran, Vivian (SSC/SPC)" userId="S::vivian.tran@ssc-spc.gc.ca::c0ba313f-3f9f-42bb-8717-b29b876240ff" providerId="AD" clId="Web-{1986DAB6-1234-B57E-5F28-A0EA79DB30EC}" dt="2025-05-15T16:37:21.676" v="542" actId="14100"/>
          <ac:graphicFrameMkLst>
            <pc:docMk/>
            <pc:sldMk cId="934565509" sldId="274"/>
            <ac:graphicFrameMk id="11" creationId="{0F42211F-CC53-07F5-8101-982CC221DDE9}"/>
          </ac:graphicFrameMkLst>
        </pc:graphicFrameChg>
      </pc:sldChg>
      <pc:sldChg chg="modSp">
        <pc:chgData name="Tran, Vivian (SSC/SPC)" userId="S::vivian.tran@ssc-spc.gc.ca::c0ba313f-3f9f-42bb-8717-b29b876240ff" providerId="AD" clId="Web-{1986DAB6-1234-B57E-5F28-A0EA79DB30EC}" dt="2025-05-15T16:42:38.898" v="565" actId="14100"/>
        <pc:sldMkLst>
          <pc:docMk/>
          <pc:sldMk cId="3489374232" sldId="275"/>
        </pc:sldMkLst>
        <pc:graphicFrameChg chg="mod">
          <ac:chgData name="Tran, Vivian (SSC/SPC)" userId="S::vivian.tran@ssc-spc.gc.ca::c0ba313f-3f9f-42bb-8717-b29b876240ff" providerId="AD" clId="Web-{1986DAB6-1234-B57E-5F28-A0EA79DB30EC}" dt="2025-05-15T16:42:38.898" v="565" actId="14100"/>
          <ac:graphicFrameMkLst>
            <pc:docMk/>
            <pc:sldMk cId="3489374232" sldId="275"/>
            <ac:graphicFrameMk id="6" creationId="{FD9A53D5-0FE8-16BE-F042-D67BE83E4AF7}"/>
          </ac:graphicFrameMkLst>
        </pc:graphicFrameChg>
      </pc:sldChg>
      <pc:sldChg chg="modSp">
        <pc:chgData name="Tran, Vivian (SSC/SPC)" userId="S::vivian.tran@ssc-spc.gc.ca::c0ba313f-3f9f-42bb-8717-b29b876240ff" providerId="AD" clId="Web-{1986DAB6-1234-B57E-5F28-A0EA79DB30EC}" dt="2025-05-15T14:59:11.768" v="73" actId="20577"/>
        <pc:sldMkLst>
          <pc:docMk/>
          <pc:sldMk cId="3601003011" sldId="285"/>
        </pc:sldMkLst>
        <pc:spChg chg="mod">
          <ac:chgData name="Tran, Vivian (SSC/SPC)" userId="S::vivian.tran@ssc-spc.gc.ca::c0ba313f-3f9f-42bb-8717-b29b876240ff" providerId="AD" clId="Web-{1986DAB6-1234-B57E-5F28-A0EA79DB30EC}" dt="2025-05-15T14:59:11.768" v="73" actId="20577"/>
          <ac:spMkLst>
            <pc:docMk/>
            <pc:sldMk cId="3601003011" sldId="285"/>
            <ac:spMk id="2" creationId="{58762BBC-9CA8-41A6-9043-EC3C760CCDE5}"/>
          </ac:spMkLst>
        </pc:spChg>
      </pc:sldChg>
      <pc:sldChg chg="modSp">
        <pc:chgData name="Tran, Vivian (SSC/SPC)" userId="S::vivian.tran@ssc-spc.gc.ca::c0ba313f-3f9f-42bb-8717-b29b876240ff" providerId="AD" clId="Web-{1986DAB6-1234-B57E-5F28-A0EA79DB30EC}" dt="2025-05-15T15:51:01.053" v="327" actId="20577"/>
        <pc:sldMkLst>
          <pc:docMk/>
          <pc:sldMk cId="2175392139" sldId="286"/>
        </pc:sldMkLst>
        <pc:spChg chg="mod">
          <ac:chgData name="Tran, Vivian (SSC/SPC)" userId="S::vivian.tran@ssc-spc.gc.ca::c0ba313f-3f9f-42bb-8717-b29b876240ff" providerId="AD" clId="Web-{1986DAB6-1234-B57E-5F28-A0EA79DB30EC}" dt="2025-05-15T15:24:03.154" v="197" actId="20577"/>
          <ac:spMkLst>
            <pc:docMk/>
            <pc:sldMk cId="2175392139" sldId="286"/>
            <ac:spMk id="2" creationId="{15211FAB-1167-416D-B19C-D6E38B90C59D}"/>
          </ac:spMkLst>
        </pc:spChg>
        <pc:spChg chg="mod">
          <ac:chgData name="Tran, Vivian (SSC/SPC)" userId="S::vivian.tran@ssc-spc.gc.ca::c0ba313f-3f9f-42bb-8717-b29b876240ff" providerId="AD" clId="Web-{1986DAB6-1234-B57E-5F28-A0EA79DB30EC}" dt="2025-05-15T15:51:01.053" v="327" actId="20577"/>
          <ac:spMkLst>
            <pc:docMk/>
            <pc:sldMk cId="2175392139" sldId="286"/>
            <ac:spMk id="46" creationId="{2A01B736-D196-4B58-804E-646125B84A00}"/>
          </ac:spMkLst>
        </pc:spChg>
      </pc:sldChg>
      <pc:sldChg chg="addSp delSp modSp add del replId">
        <pc:chgData name="Tran, Vivian (SSC/SPC)" userId="S::vivian.tran@ssc-spc.gc.ca::c0ba313f-3f9f-42bb-8717-b29b876240ff" providerId="AD" clId="Web-{1986DAB6-1234-B57E-5F28-A0EA79DB30EC}" dt="2025-05-15T15:03:55.202" v="158"/>
        <pc:sldMkLst>
          <pc:docMk/>
          <pc:sldMk cId="1578800109" sldId="298"/>
        </pc:sldMkLst>
      </pc:sldChg>
      <pc:sldChg chg="modSp add replId">
        <pc:chgData name="Tran, Vivian (SSC/SPC)" userId="S::vivian.tran@ssc-spc.gc.ca::c0ba313f-3f9f-42bb-8717-b29b876240ff" providerId="AD" clId="Web-{1986DAB6-1234-B57E-5F28-A0EA79DB30EC}" dt="2025-05-15T15:11:29.680" v="179" actId="20577"/>
        <pc:sldMkLst>
          <pc:docMk/>
          <pc:sldMk cId="755799043" sldId="299"/>
        </pc:sldMkLst>
        <pc:spChg chg="mod">
          <ac:chgData name="Tran, Vivian (SSC/SPC)" userId="S::vivian.tran@ssc-spc.gc.ca::c0ba313f-3f9f-42bb-8717-b29b876240ff" providerId="AD" clId="Web-{1986DAB6-1234-B57E-5F28-A0EA79DB30EC}" dt="2025-05-15T15:03:51.405" v="157" actId="20577"/>
          <ac:spMkLst>
            <pc:docMk/>
            <pc:sldMk cId="755799043" sldId="299"/>
            <ac:spMk id="2" creationId="{D1311A86-5D98-5D93-D2C0-0AA4E604E0F4}"/>
          </ac:spMkLst>
        </pc:spChg>
        <pc:graphicFrameChg chg="modGraphic">
          <ac:chgData name="Tran, Vivian (SSC/SPC)" userId="S::vivian.tran@ssc-spc.gc.ca::c0ba313f-3f9f-42bb-8717-b29b876240ff" providerId="AD" clId="Web-{1986DAB6-1234-B57E-5F28-A0EA79DB30EC}" dt="2025-05-15T15:11:29.680" v="179" actId="20577"/>
          <ac:graphicFrameMkLst>
            <pc:docMk/>
            <pc:sldMk cId="755799043" sldId="299"/>
            <ac:graphicFrameMk id="44" creationId="{44183CAC-5C71-EB98-0263-C687B0D8165D}"/>
          </ac:graphicFrameMkLst>
        </pc:graphicFrameChg>
      </pc:sldChg>
      <pc:sldChg chg="modSp add replId">
        <pc:chgData name="Tran, Vivian (SSC/SPC)" userId="S::vivian.tran@ssc-spc.gc.ca::c0ba313f-3f9f-42bb-8717-b29b876240ff" providerId="AD" clId="Web-{1986DAB6-1234-B57E-5F28-A0EA79DB30EC}" dt="2025-05-15T16:33:19.236" v="480" actId="20577"/>
        <pc:sldMkLst>
          <pc:docMk/>
          <pc:sldMk cId="2689135021" sldId="300"/>
        </pc:sldMkLst>
        <pc:spChg chg="mod">
          <ac:chgData name="Tran, Vivian (SSC/SPC)" userId="S::vivian.tran@ssc-spc.gc.ca::c0ba313f-3f9f-42bb-8717-b29b876240ff" providerId="AD" clId="Web-{1986DAB6-1234-B57E-5F28-A0EA79DB30EC}" dt="2025-05-15T16:33:19.236" v="480" actId="20577"/>
          <ac:spMkLst>
            <pc:docMk/>
            <pc:sldMk cId="2689135021" sldId="300"/>
            <ac:spMk id="2" creationId="{C61FF407-6141-4DF4-2AA0-8484181EA8D8}"/>
          </ac:spMkLst>
        </pc:spChg>
        <pc:spChg chg="mod">
          <ac:chgData name="Tran, Vivian (SSC/SPC)" userId="S::vivian.tran@ssc-spc.gc.ca::c0ba313f-3f9f-42bb-8717-b29b876240ff" providerId="AD" clId="Web-{1986DAB6-1234-B57E-5F28-A0EA79DB30EC}" dt="2025-05-15T15:51:33.662" v="335" actId="14100"/>
          <ac:spMkLst>
            <pc:docMk/>
            <pc:sldMk cId="2689135021" sldId="300"/>
            <ac:spMk id="4" creationId="{1904E048-ADE3-4D55-8B0B-3120DBD494ED}"/>
          </ac:spMkLst>
        </pc:spChg>
        <pc:spChg chg="mod">
          <ac:chgData name="Tran, Vivian (SSC/SPC)" userId="S::vivian.tran@ssc-spc.gc.ca::c0ba313f-3f9f-42bb-8717-b29b876240ff" providerId="AD" clId="Web-{1986DAB6-1234-B57E-5F28-A0EA79DB30EC}" dt="2025-05-15T15:39:31.032" v="292" actId="14100"/>
          <ac:spMkLst>
            <pc:docMk/>
            <pc:sldMk cId="2689135021" sldId="300"/>
            <ac:spMk id="5" creationId="{21A71BF9-7A6E-E052-68A2-C68714C77BF8}"/>
          </ac:spMkLst>
        </pc:spChg>
        <pc:spChg chg="mod">
          <ac:chgData name="Tran, Vivian (SSC/SPC)" userId="S::vivian.tran@ssc-spc.gc.ca::c0ba313f-3f9f-42bb-8717-b29b876240ff" providerId="AD" clId="Web-{1986DAB6-1234-B57E-5F28-A0EA79DB30EC}" dt="2025-05-15T15:31:27.460" v="212" actId="20577"/>
          <ac:spMkLst>
            <pc:docMk/>
            <pc:sldMk cId="2689135021" sldId="300"/>
            <ac:spMk id="13" creationId="{722966BC-79A4-8CAE-1B0D-4EFE180D28A7}"/>
          </ac:spMkLst>
        </pc:spChg>
        <pc:spChg chg="mod">
          <ac:chgData name="Tran, Vivian (SSC/SPC)" userId="S::vivian.tran@ssc-spc.gc.ca::c0ba313f-3f9f-42bb-8717-b29b876240ff" providerId="AD" clId="Web-{1986DAB6-1234-B57E-5F28-A0EA79DB30EC}" dt="2025-05-15T15:40:18.640" v="299" actId="20577"/>
          <ac:spMkLst>
            <pc:docMk/>
            <pc:sldMk cId="2689135021" sldId="300"/>
            <ac:spMk id="15" creationId="{958F5E9C-8D45-B6C2-16F7-DA2FD4E89F27}"/>
          </ac:spMkLst>
        </pc:spChg>
        <pc:spChg chg="mod">
          <ac:chgData name="Tran, Vivian (SSC/SPC)" userId="S::vivian.tran@ssc-spc.gc.ca::c0ba313f-3f9f-42bb-8717-b29b876240ff" providerId="AD" clId="Web-{1986DAB6-1234-B57E-5F28-A0EA79DB30EC}" dt="2025-05-15T15:37:55.127" v="286" actId="20577"/>
          <ac:spMkLst>
            <pc:docMk/>
            <pc:sldMk cId="2689135021" sldId="300"/>
            <ac:spMk id="18" creationId="{19D73D73-4A08-ECD0-101C-FF3058CA4447}"/>
          </ac:spMkLst>
        </pc:spChg>
        <pc:spChg chg="mod">
          <ac:chgData name="Tran, Vivian (SSC/SPC)" userId="S::vivian.tran@ssc-spc.gc.ca::c0ba313f-3f9f-42bb-8717-b29b876240ff" providerId="AD" clId="Web-{1986DAB6-1234-B57E-5F28-A0EA79DB30EC}" dt="2025-05-15T15:55:40.893" v="383" actId="20577"/>
          <ac:spMkLst>
            <pc:docMk/>
            <pc:sldMk cId="2689135021" sldId="300"/>
            <ac:spMk id="22" creationId="{EB2FDD27-5DA7-12C0-10DD-AEC0F9A9AFC0}"/>
          </ac:spMkLst>
        </pc:spChg>
        <pc:spChg chg="mod">
          <ac:chgData name="Tran, Vivian (SSC/SPC)" userId="S::vivian.tran@ssc-spc.gc.ca::c0ba313f-3f9f-42bb-8717-b29b876240ff" providerId="AD" clId="Web-{1986DAB6-1234-B57E-5F28-A0EA79DB30EC}" dt="2025-05-15T15:57:09.173" v="401" actId="1076"/>
          <ac:spMkLst>
            <pc:docMk/>
            <pc:sldMk cId="2689135021" sldId="300"/>
            <ac:spMk id="25" creationId="{87306C25-77A9-AECE-5792-4951E98D558D}"/>
          </ac:spMkLst>
        </pc:spChg>
        <pc:spChg chg="mod">
          <ac:chgData name="Tran, Vivian (SSC/SPC)" userId="S::vivian.tran@ssc-spc.gc.ca::c0ba313f-3f9f-42bb-8717-b29b876240ff" providerId="AD" clId="Web-{1986DAB6-1234-B57E-5F28-A0EA79DB30EC}" dt="2025-05-15T15:57:49.719" v="406" actId="20577"/>
          <ac:spMkLst>
            <pc:docMk/>
            <pc:sldMk cId="2689135021" sldId="300"/>
            <ac:spMk id="38" creationId="{7E81472E-8019-4BD5-F808-2302A2E992B2}"/>
          </ac:spMkLst>
        </pc:spChg>
        <pc:spChg chg="mod">
          <ac:chgData name="Tran, Vivian (SSC/SPC)" userId="S::vivian.tran@ssc-spc.gc.ca::c0ba313f-3f9f-42bb-8717-b29b876240ff" providerId="AD" clId="Web-{1986DAB6-1234-B57E-5F28-A0EA79DB30EC}" dt="2025-05-15T15:54:40.456" v="367" actId="20577"/>
          <ac:spMkLst>
            <pc:docMk/>
            <pc:sldMk cId="2689135021" sldId="300"/>
            <ac:spMk id="41" creationId="{934838DD-FB3A-9625-97DE-D758465E6821}"/>
          </ac:spMkLst>
        </pc:spChg>
        <pc:spChg chg="mod">
          <ac:chgData name="Tran, Vivian (SSC/SPC)" userId="S::vivian.tran@ssc-spc.gc.ca::c0ba313f-3f9f-42bb-8717-b29b876240ff" providerId="AD" clId="Web-{1986DAB6-1234-B57E-5F28-A0EA79DB30EC}" dt="2025-05-15T15:44:36.590" v="314" actId="20577"/>
          <ac:spMkLst>
            <pc:docMk/>
            <pc:sldMk cId="2689135021" sldId="300"/>
            <ac:spMk id="44" creationId="{1218CC07-F211-429B-FA89-0E8C043F0900}"/>
          </ac:spMkLst>
        </pc:spChg>
        <pc:spChg chg="mod">
          <ac:chgData name="Tran, Vivian (SSC/SPC)" userId="S::vivian.tran@ssc-spc.gc.ca::c0ba313f-3f9f-42bb-8717-b29b876240ff" providerId="AD" clId="Web-{1986DAB6-1234-B57E-5F28-A0EA79DB30EC}" dt="2025-05-15T15:52:11.521" v="346" actId="14100"/>
          <ac:spMkLst>
            <pc:docMk/>
            <pc:sldMk cId="2689135021" sldId="300"/>
            <ac:spMk id="46" creationId="{98522247-6C4E-EC3E-2D13-2DCA5EAEF90B}"/>
          </ac:spMkLst>
        </pc:spChg>
        <pc:spChg chg="mod">
          <ac:chgData name="Tran, Vivian (SSC/SPC)" userId="S::vivian.tran@ssc-spc.gc.ca::c0ba313f-3f9f-42bb-8717-b29b876240ff" providerId="AD" clId="Web-{1986DAB6-1234-B57E-5F28-A0EA79DB30EC}" dt="2025-05-15T15:52:48.692" v="352" actId="20577"/>
          <ac:spMkLst>
            <pc:docMk/>
            <pc:sldMk cId="2689135021" sldId="300"/>
            <ac:spMk id="47" creationId="{5F3447A1-8B1C-7546-9A43-973D8D917763}"/>
          </ac:spMkLst>
        </pc:spChg>
        <pc:grpChg chg="mod">
          <ac:chgData name="Tran, Vivian (SSC/SPC)" userId="S::vivian.tran@ssc-spc.gc.ca::c0ba313f-3f9f-42bb-8717-b29b876240ff" providerId="AD" clId="Web-{1986DAB6-1234-B57E-5F28-A0EA79DB30EC}" dt="2025-05-15T15:36:54.174" v="271" actId="14100"/>
          <ac:grpSpMkLst>
            <pc:docMk/>
            <pc:sldMk cId="2689135021" sldId="300"/>
            <ac:grpSpMk id="14" creationId="{EF93687C-B090-1777-CF7A-DF18F61C54DC}"/>
          </ac:grpSpMkLst>
        </pc:grpChg>
        <pc:grpChg chg="mod">
          <ac:chgData name="Tran, Vivian (SSC/SPC)" userId="S::vivian.tran@ssc-spc.gc.ca::c0ba313f-3f9f-42bb-8717-b29b876240ff" providerId="AD" clId="Web-{1986DAB6-1234-B57E-5F28-A0EA79DB30EC}" dt="2025-05-15T15:39:54.500" v="293" actId="14100"/>
          <ac:grpSpMkLst>
            <pc:docMk/>
            <pc:sldMk cId="2689135021" sldId="300"/>
            <ac:grpSpMk id="17" creationId="{86046260-4BC0-1B63-B4F6-DDF125221B99}"/>
          </ac:grpSpMkLst>
        </pc:grpChg>
        <pc:grpChg chg="mod">
          <ac:chgData name="Tran, Vivian (SSC/SPC)" userId="S::vivian.tran@ssc-spc.gc.ca::c0ba313f-3f9f-42bb-8717-b29b876240ff" providerId="AD" clId="Web-{1986DAB6-1234-B57E-5F28-A0EA79DB30EC}" dt="2025-05-15T15:56:45.627" v="394" actId="14100"/>
          <ac:grpSpMkLst>
            <pc:docMk/>
            <pc:sldMk cId="2689135021" sldId="300"/>
            <ac:grpSpMk id="24" creationId="{21C0A59E-6A47-F4D4-2115-30CB89CC8C18}"/>
          </ac:grpSpMkLst>
        </pc:grpChg>
        <pc:grpChg chg="mod">
          <ac:chgData name="Tran, Vivian (SSC/SPC)" userId="S::vivian.tran@ssc-spc.gc.ca::c0ba313f-3f9f-42bb-8717-b29b876240ff" providerId="AD" clId="Web-{1986DAB6-1234-B57E-5F28-A0EA79DB30EC}" dt="2025-05-15T15:52:07.787" v="345" actId="14100"/>
          <ac:grpSpMkLst>
            <pc:docMk/>
            <pc:sldMk cId="2689135021" sldId="300"/>
            <ac:grpSpMk id="43" creationId="{7CC5ACBC-2F66-0C64-3428-393EDF555134}"/>
          </ac:grpSpMkLst>
        </pc:grpChg>
        <pc:picChg chg="mod">
          <ac:chgData name="Tran, Vivian (SSC/SPC)" userId="S::vivian.tran@ssc-spc.gc.ca::c0ba313f-3f9f-42bb-8717-b29b876240ff" providerId="AD" clId="Web-{1986DAB6-1234-B57E-5F28-A0EA79DB30EC}" dt="2025-05-15T15:38:04.173" v="288" actId="1076"/>
          <ac:picMkLst>
            <pc:docMk/>
            <pc:sldMk cId="2689135021" sldId="300"/>
            <ac:picMk id="19" creationId="{A44A82DE-6402-4455-A4D3-9173A1317F23}"/>
          </ac:picMkLst>
        </pc:picChg>
        <pc:picChg chg="mod">
          <ac:chgData name="Tran, Vivian (SSC/SPC)" userId="S::vivian.tran@ssc-spc.gc.ca::c0ba313f-3f9f-42bb-8717-b29b876240ff" providerId="AD" clId="Web-{1986DAB6-1234-B57E-5F28-A0EA79DB30EC}" dt="2025-05-15T15:37:17.190" v="274" actId="14100"/>
          <ac:picMkLst>
            <pc:docMk/>
            <pc:sldMk cId="2689135021" sldId="300"/>
            <ac:picMk id="20" creationId="{32EBE980-F42E-CFF2-8A28-89133E97FC56}"/>
          </ac:picMkLst>
        </pc:picChg>
        <pc:picChg chg="mod">
          <ac:chgData name="Tran, Vivian (SSC/SPC)" userId="S::vivian.tran@ssc-spc.gc.ca::c0ba313f-3f9f-42bb-8717-b29b876240ff" providerId="AD" clId="Web-{1986DAB6-1234-B57E-5F28-A0EA79DB30EC}" dt="2025-05-15T15:55:30.284" v="380" actId="1076"/>
          <ac:picMkLst>
            <pc:docMk/>
            <pc:sldMk cId="2689135021" sldId="300"/>
            <ac:picMk id="23" creationId="{25CBBDD1-8C77-A3F0-4F54-EC72BAC8AE68}"/>
          </ac:picMkLst>
        </pc:picChg>
        <pc:picChg chg="mod">
          <ac:chgData name="Tran, Vivian (SSC/SPC)" userId="S::vivian.tran@ssc-spc.gc.ca::c0ba313f-3f9f-42bb-8717-b29b876240ff" providerId="AD" clId="Web-{1986DAB6-1234-B57E-5F28-A0EA79DB30EC}" dt="2025-05-15T15:56:50.095" v="396" actId="1076"/>
          <ac:picMkLst>
            <pc:docMk/>
            <pc:sldMk cId="2689135021" sldId="300"/>
            <ac:picMk id="26" creationId="{4EA535E1-A32E-D310-F022-7573A694409A}"/>
          </ac:picMkLst>
        </pc:picChg>
        <pc:picChg chg="mod">
          <ac:chgData name="Tran, Vivian (SSC/SPC)" userId="S::vivian.tran@ssc-spc.gc.ca::c0ba313f-3f9f-42bb-8717-b29b876240ff" providerId="AD" clId="Web-{1986DAB6-1234-B57E-5F28-A0EA79DB30EC}" dt="2025-05-15T15:56:55.751" v="398" actId="1076"/>
          <ac:picMkLst>
            <pc:docMk/>
            <pc:sldMk cId="2689135021" sldId="300"/>
            <ac:picMk id="27" creationId="{107FEAB5-7FE8-B019-3D89-9F0C82779D1C}"/>
          </ac:picMkLst>
        </pc:picChg>
        <pc:picChg chg="mod">
          <ac:chgData name="Tran, Vivian (SSC/SPC)" userId="S::vivian.tran@ssc-spc.gc.ca::c0ba313f-3f9f-42bb-8717-b29b876240ff" providerId="AD" clId="Web-{1986DAB6-1234-B57E-5F28-A0EA79DB30EC}" dt="2025-05-15T15:55:28.799" v="379" actId="1076"/>
          <ac:picMkLst>
            <pc:docMk/>
            <pc:sldMk cId="2689135021" sldId="300"/>
            <ac:picMk id="28" creationId="{18E8A2A4-887F-2338-299C-A99E0A33C223}"/>
          </ac:picMkLst>
        </pc:picChg>
        <pc:picChg chg="mod">
          <ac:chgData name="Tran, Vivian (SSC/SPC)" userId="S::vivian.tran@ssc-spc.gc.ca::c0ba313f-3f9f-42bb-8717-b29b876240ff" providerId="AD" clId="Web-{1986DAB6-1234-B57E-5F28-A0EA79DB30EC}" dt="2025-05-15T15:55:35.534" v="381" actId="1076"/>
          <ac:picMkLst>
            <pc:docMk/>
            <pc:sldMk cId="2689135021" sldId="300"/>
            <ac:picMk id="31" creationId="{DBA1D354-2B8D-E49C-936D-0B96C950F69D}"/>
          </ac:picMkLst>
        </pc:picChg>
        <pc:picChg chg="mod">
          <ac:chgData name="Tran, Vivian (SSC/SPC)" userId="S::vivian.tran@ssc-spc.gc.ca::c0ba313f-3f9f-42bb-8717-b29b876240ff" providerId="AD" clId="Web-{1986DAB6-1234-B57E-5F28-A0EA79DB30EC}" dt="2025-05-15T15:56:37.002" v="390" actId="1076"/>
          <ac:picMkLst>
            <pc:docMk/>
            <pc:sldMk cId="2689135021" sldId="300"/>
            <ac:picMk id="33" creationId="{1C05E4C7-9564-1AF4-8FD2-9C622FE93A25}"/>
          </ac:picMkLst>
        </pc:picChg>
        <pc:picChg chg="mod">
          <ac:chgData name="Tran, Vivian (SSC/SPC)" userId="S::vivian.tran@ssc-spc.gc.ca::c0ba313f-3f9f-42bb-8717-b29b876240ff" providerId="AD" clId="Web-{1986DAB6-1234-B57E-5F28-A0EA79DB30EC}" dt="2025-05-15T15:56:43.798" v="393" actId="1076"/>
          <ac:picMkLst>
            <pc:docMk/>
            <pc:sldMk cId="2689135021" sldId="300"/>
            <ac:picMk id="35" creationId="{92D871AB-1658-469F-BCDA-24F9C8F83863}"/>
          </ac:picMkLst>
        </pc:picChg>
        <pc:picChg chg="mod">
          <ac:chgData name="Tran, Vivian (SSC/SPC)" userId="S::vivian.tran@ssc-spc.gc.ca::c0ba313f-3f9f-42bb-8717-b29b876240ff" providerId="AD" clId="Web-{1986DAB6-1234-B57E-5F28-A0EA79DB30EC}" dt="2025-05-15T15:57:53.001" v="407" actId="1076"/>
          <ac:picMkLst>
            <pc:docMk/>
            <pc:sldMk cId="2689135021" sldId="300"/>
            <ac:picMk id="40" creationId="{EF136B6C-8D6F-CCE7-0474-E1C2FD0984E7}"/>
          </ac:picMkLst>
        </pc:picChg>
        <pc:picChg chg="mod">
          <ac:chgData name="Tran, Vivian (SSC/SPC)" userId="S::vivian.tran@ssc-spc.gc.ca::c0ba313f-3f9f-42bb-8717-b29b876240ff" providerId="AD" clId="Web-{1986DAB6-1234-B57E-5F28-A0EA79DB30EC}" dt="2025-05-15T15:44:50.887" v="316" actId="1076"/>
          <ac:picMkLst>
            <pc:docMk/>
            <pc:sldMk cId="2689135021" sldId="300"/>
            <ac:picMk id="45" creationId="{10193701-1E44-FD8F-881A-557E8518876C}"/>
          </ac:picMkLst>
        </pc:picChg>
      </pc:sldChg>
      <pc:sldChg chg="modSp add replId">
        <pc:chgData name="Tran, Vivian (SSC/SPC)" userId="S::vivian.tran@ssc-spc.gc.ca::c0ba313f-3f9f-42bb-8717-b29b876240ff" providerId="AD" clId="Web-{1986DAB6-1234-B57E-5F28-A0EA79DB30EC}" dt="2025-05-15T16:33:30.690" v="483" actId="20577"/>
        <pc:sldMkLst>
          <pc:docMk/>
          <pc:sldMk cId="2645566513" sldId="301"/>
        </pc:sldMkLst>
        <pc:spChg chg="mod">
          <ac:chgData name="Tran, Vivian (SSC/SPC)" userId="S::vivian.tran@ssc-spc.gc.ca::c0ba313f-3f9f-42bb-8717-b29b876240ff" providerId="AD" clId="Web-{1986DAB6-1234-B57E-5F28-A0EA79DB30EC}" dt="2025-05-15T16:33:30.690" v="483" actId="20577"/>
          <ac:spMkLst>
            <pc:docMk/>
            <pc:sldMk cId="2645566513" sldId="301"/>
            <ac:spMk id="2" creationId="{E572F734-91D3-D4AB-5B4C-2596C59B8B2C}"/>
          </ac:spMkLst>
        </pc:spChg>
        <pc:graphicFrameChg chg="modGraphic">
          <ac:chgData name="Tran, Vivian (SSC/SPC)" userId="S::vivian.tran@ssc-spc.gc.ca::c0ba313f-3f9f-42bb-8717-b29b876240ff" providerId="AD" clId="Web-{1986DAB6-1234-B57E-5F28-A0EA79DB30EC}" dt="2025-05-15T16:02:30.153" v="428" actId="20577"/>
          <ac:graphicFrameMkLst>
            <pc:docMk/>
            <pc:sldMk cId="2645566513" sldId="301"/>
            <ac:graphicFrameMk id="17" creationId="{D5167007-52A7-5662-A335-64D66E5C79D0}"/>
          </ac:graphicFrameMkLst>
        </pc:graphicFrameChg>
      </pc:sldChg>
      <pc:sldChg chg="modSp add replId">
        <pc:chgData name="Tran, Vivian (SSC/SPC)" userId="S::vivian.tran@ssc-spc.gc.ca::c0ba313f-3f9f-42bb-8717-b29b876240ff" providerId="AD" clId="Web-{1986DAB6-1234-B57E-5F28-A0EA79DB30EC}" dt="2025-05-15T16:30:25.031" v="458" actId="20577"/>
        <pc:sldMkLst>
          <pc:docMk/>
          <pc:sldMk cId="3981956524" sldId="302"/>
        </pc:sldMkLst>
        <pc:spChg chg="mod">
          <ac:chgData name="Tran, Vivian (SSC/SPC)" userId="S::vivian.tran@ssc-spc.gc.ca::c0ba313f-3f9f-42bb-8717-b29b876240ff" providerId="AD" clId="Web-{1986DAB6-1234-B57E-5F28-A0EA79DB30EC}" dt="2025-05-15T16:04:34.933" v="433" actId="20577"/>
          <ac:spMkLst>
            <pc:docMk/>
            <pc:sldMk cId="3981956524" sldId="302"/>
            <ac:spMk id="2" creationId="{363C75A8-5A6D-1A58-AD25-6D44FC9E9FE9}"/>
          </ac:spMkLst>
        </pc:spChg>
        <pc:graphicFrameChg chg="modGraphic">
          <ac:chgData name="Tran, Vivian (SSC/SPC)" userId="S::vivian.tran@ssc-spc.gc.ca::c0ba313f-3f9f-42bb-8717-b29b876240ff" providerId="AD" clId="Web-{1986DAB6-1234-B57E-5F28-A0EA79DB30EC}" dt="2025-05-15T16:30:25.031" v="458" actId="20577"/>
          <ac:graphicFrameMkLst>
            <pc:docMk/>
            <pc:sldMk cId="3981956524" sldId="302"/>
            <ac:graphicFrameMk id="29" creationId="{86A7C3B7-DB3A-55F0-487B-C421253047AE}"/>
          </ac:graphicFrameMkLst>
        </pc:graphicFrameChg>
      </pc:sldChg>
      <pc:sldChg chg="modSp add replId">
        <pc:chgData name="Tran, Vivian (SSC/SPC)" userId="S::vivian.tran@ssc-spc.gc.ca::c0ba313f-3f9f-42bb-8717-b29b876240ff" providerId="AD" clId="Web-{1986DAB6-1234-B57E-5F28-A0EA79DB30EC}" dt="2025-05-15T16:37:59.692" v="545" actId="1076"/>
        <pc:sldMkLst>
          <pc:docMk/>
          <pc:sldMk cId="307998386" sldId="303"/>
        </pc:sldMkLst>
        <pc:spChg chg="mod">
          <ac:chgData name="Tran, Vivian (SSC/SPC)" userId="S::vivian.tran@ssc-spc.gc.ca::c0ba313f-3f9f-42bb-8717-b29b876240ff" providerId="AD" clId="Web-{1986DAB6-1234-B57E-5F28-A0EA79DB30EC}" dt="2025-05-15T16:33:48.237" v="487" actId="14100"/>
          <ac:spMkLst>
            <pc:docMk/>
            <pc:sldMk cId="307998386" sldId="303"/>
            <ac:spMk id="5" creationId="{70CE39F6-3791-CE64-E867-35BEBFEC7DE4}"/>
          </ac:spMkLst>
        </pc:spChg>
        <pc:spChg chg="mod">
          <ac:chgData name="Tran, Vivian (SSC/SPC)" userId="S::vivian.tran@ssc-spc.gc.ca::c0ba313f-3f9f-42bb-8717-b29b876240ff" providerId="AD" clId="Web-{1986DAB6-1234-B57E-5F28-A0EA79DB30EC}" dt="2025-05-15T16:31:32.188" v="467" actId="14100"/>
          <ac:spMkLst>
            <pc:docMk/>
            <pc:sldMk cId="307998386" sldId="303"/>
            <ac:spMk id="13" creationId="{B67A5053-0973-6254-015F-71C7E7865ACF}"/>
          </ac:spMkLst>
        </pc:spChg>
        <pc:graphicFrameChg chg="mod modGraphic">
          <ac:chgData name="Tran, Vivian (SSC/SPC)" userId="S::vivian.tran@ssc-spc.gc.ca::c0ba313f-3f9f-42bb-8717-b29b876240ff" providerId="AD" clId="Web-{1986DAB6-1234-B57E-5F28-A0EA79DB30EC}" dt="2025-05-15T16:37:59.692" v="545" actId="1076"/>
          <ac:graphicFrameMkLst>
            <pc:docMk/>
            <pc:sldMk cId="307998386" sldId="303"/>
            <ac:graphicFrameMk id="11" creationId="{6B012A4D-D8AA-F8AA-E8ED-7EEE8E3ECEDB}"/>
          </ac:graphicFrameMkLst>
        </pc:graphicFrameChg>
      </pc:sldChg>
      <pc:sldChg chg="modSp add del replId">
        <pc:chgData name="Tran, Vivian (SSC/SPC)" userId="S::vivian.tran@ssc-spc.gc.ca::c0ba313f-3f9f-42bb-8717-b29b876240ff" providerId="AD" clId="Web-{1986DAB6-1234-B57E-5F28-A0EA79DB30EC}" dt="2025-05-15T16:42:32.070" v="564" actId="14100"/>
        <pc:sldMkLst>
          <pc:docMk/>
          <pc:sldMk cId="771099180" sldId="304"/>
        </pc:sldMkLst>
        <pc:spChg chg="mod">
          <ac:chgData name="Tran, Vivian (SSC/SPC)" userId="S::vivian.tran@ssc-spc.gc.ca::c0ba313f-3f9f-42bb-8717-b29b876240ff" providerId="AD" clId="Web-{1986DAB6-1234-B57E-5F28-A0EA79DB30EC}" dt="2025-05-15T16:39:16.131" v="549" actId="20577"/>
          <ac:spMkLst>
            <pc:docMk/>
            <pc:sldMk cId="771099180" sldId="304"/>
            <ac:spMk id="2" creationId="{4D642048-5EFA-0A0C-F283-DF35AC338C0B}"/>
          </ac:spMkLst>
        </pc:spChg>
        <pc:graphicFrameChg chg="mod modGraphic">
          <ac:chgData name="Tran, Vivian (SSC/SPC)" userId="S::vivian.tran@ssc-spc.gc.ca::c0ba313f-3f9f-42bb-8717-b29b876240ff" providerId="AD" clId="Web-{1986DAB6-1234-B57E-5F28-A0EA79DB30EC}" dt="2025-05-15T16:42:32.070" v="564" actId="14100"/>
          <ac:graphicFrameMkLst>
            <pc:docMk/>
            <pc:sldMk cId="771099180" sldId="304"/>
            <ac:graphicFrameMk id="6" creationId="{08B63ABA-4022-7FAD-D05B-1C9656771205}"/>
          </ac:graphicFrameMkLst>
        </pc:graphicFrameChg>
      </pc:sldChg>
    </pc:docChg>
  </pc:docChgLst>
  <pc:docChgLst>
    <pc:chgData name="Santary, William (SSC/SPC)" userId="814a48ca-012d-4ca1-b5bb-6cae5dcd0326" providerId="ADAL" clId="{AAC0274E-3579-4545-99CA-B52D5567D383}"/>
    <pc:docChg chg="undo redo custSel addSld delSld modSld sldOrd modShowInfo">
      <pc:chgData name="Santary, William (SSC/SPC)" userId="814a48ca-012d-4ca1-b5bb-6cae5dcd0326" providerId="ADAL" clId="{AAC0274E-3579-4545-99CA-B52D5567D383}" dt="2024-10-23T12:45:34.720" v="11641" actId="2744"/>
      <pc:docMkLst>
        <pc:docMk/>
      </pc:docMkLst>
      <pc:sldChg chg="addSp modSp mod modTransition">
        <pc:chgData name="Santary, William (SSC/SPC)" userId="814a48ca-012d-4ca1-b5bb-6cae5dcd0326" providerId="ADAL" clId="{AAC0274E-3579-4545-99CA-B52D5567D383}" dt="2024-10-23T12:29:57.731" v="11640"/>
        <pc:sldMkLst>
          <pc:docMk/>
          <pc:sldMk cId="387645369" sldId="258"/>
        </pc:sldMkLst>
      </pc:sldChg>
      <pc:sldChg chg="modSp del mod">
        <pc:chgData name="Santary, William (SSC/SPC)" userId="814a48ca-012d-4ca1-b5bb-6cae5dcd0326" providerId="ADAL" clId="{AAC0274E-3579-4545-99CA-B52D5567D383}" dt="2024-10-07T13:27:14.171" v="6422" actId="47"/>
        <pc:sldMkLst>
          <pc:docMk/>
          <pc:sldMk cId="1926186543" sldId="259"/>
        </pc:sldMkLst>
      </pc:sldChg>
      <pc:sldChg chg="addSp delSp modSp mod modTransition modClrScheme chgLayout">
        <pc:chgData name="Santary, William (SSC/SPC)" userId="814a48ca-012d-4ca1-b5bb-6cae5dcd0326" providerId="ADAL" clId="{AAC0274E-3579-4545-99CA-B52D5567D383}" dt="2024-10-23T12:29:57.731" v="11640"/>
        <pc:sldMkLst>
          <pc:docMk/>
          <pc:sldMk cId="1796986750" sldId="261"/>
        </pc:sldMkLst>
      </pc:sldChg>
      <pc:sldChg chg="addSp delSp modSp del mod ord">
        <pc:chgData name="Santary, William (SSC/SPC)" userId="814a48ca-012d-4ca1-b5bb-6cae5dcd0326" providerId="ADAL" clId="{AAC0274E-3579-4545-99CA-B52D5567D383}" dt="2024-10-08T14:47:23.777" v="11194" actId="2696"/>
        <pc:sldMkLst>
          <pc:docMk/>
          <pc:sldMk cId="3078262614" sldId="262"/>
        </pc:sldMkLst>
      </pc:sldChg>
      <pc:sldChg chg="addSp delSp modSp del mod ord">
        <pc:chgData name="Santary, William (SSC/SPC)" userId="814a48ca-012d-4ca1-b5bb-6cae5dcd0326" providerId="ADAL" clId="{AAC0274E-3579-4545-99CA-B52D5567D383}" dt="2024-10-08T14:47:23.777" v="11194" actId="2696"/>
        <pc:sldMkLst>
          <pc:docMk/>
          <pc:sldMk cId="724185776" sldId="263"/>
        </pc:sldMkLst>
      </pc:sldChg>
      <pc:sldChg chg="addSp delSp modSp del mod ord">
        <pc:chgData name="Santary, William (SSC/SPC)" userId="814a48ca-012d-4ca1-b5bb-6cae5dcd0326" providerId="ADAL" clId="{AAC0274E-3579-4545-99CA-B52D5567D383}" dt="2024-10-08T14:48:15.700" v="11195" actId="2696"/>
        <pc:sldMkLst>
          <pc:docMk/>
          <pc:sldMk cId="3219866547" sldId="264"/>
        </pc:sldMkLst>
      </pc:sldChg>
      <pc:sldChg chg="addSp delSp modSp del mod ord modNotes">
        <pc:chgData name="Santary, William (SSC/SPC)" userId="814a48ca-012d-4ca1-b5bb-6cae5dcd0326" providerId="ADAL" clId="{AAC0274E-3579-4545-99CA-B52D5567D383}" dt="2024-10-08T14:48:15.700" v="11195" actId="2696"/>
        <pc:sldMkLst>
          <pc:docMk/>
          <pc:sldMk cId="692075842" sldId="265"/>
        </pc:sldMkLst>
      </pc:sldChg>
      <pc:sldChg chg="del">
        <pc:chgData name="Santary, William (SSC/SPC)" userId="814a48ca-012d-4ca1-b5bb-6cae5dcd0326" providerId="ADAL" clId="{AAC0274E-3579-4545-99CA-B52D5567D383}" dt="2024-10-06T18:09:34.509" v="6419" actId="47"/>
        <pc:sldMkLst>
          <pc:docMk/>
          <pc:sldMk cId="134630797" sldId="266"/>
        </pc:sldMkLst>
      </pc:sldChg>
      <pc:sldChg chg="addSp delSp modSp del mod ord">
        <pc:chgData name="Santary, William (SSC/SPC)" userId="814a48ca-012d-4ca1-b5bb-6cae5dcd0326" providerId="ADAL" clId="{AAC0274E-3579-4545-99CA-B52D5567D383}" dt="2024-10-08T14:47:23.777" v="11194" actId="2696"/>
        <pc:sldMkLst>
          <pc:docMk/>
          <pc:sldMk cId="1645305605" sldId="267"/>
        </pc:sldMkLst>
      </pc:sldChg>
      <pc:sldChg chg="del">
        <pc:chgData name="Santary, William (SSC/SPC)" userId="814a48ca-012d-4ca1-b5bb-6cae5dcd0326" providerId="ADAL" clId="{AAC0274E-3579-4545-99CA-B52D5567D383}" dt="2024-10-06T18:09:31.651" v="6418" actId="47"/>
        <pc:sldMkLst>
          <pc:docMk/>
          <pc:sldMk cId="3908975521" sldId="268"/>
        </pc:sldMkLst>
      </pc:sldChg>
      <pc:sldChg chg="addSp delSp modSp del mod ord">
        <pc:chgData name="Santary, William (SSC/SPC)" userId="814a48ca-012d-4ca1-b5bb-6cae5dcd0326" providerId="ADAL" clId="{AAC0274E-3579-4545-99CA-B52D5567D383}" dt="2024-10-08T14:47:23.777" v="11194" actId="2696"/>
        <pc:sldMkLst>
          <pc:docMk/>
          <pc:sldMk cId="3440622334" sldId="269"/>
        </pc:sldMkLst>
      </pc:sldChg>
      <pc:sldChg chg="addSp delSp modSp mod modTransition modAnim">
        <pc:chgData name="Santary, William (SSC/SPC)" userId="814a48ca-012d-4ca1-b5bb-6cae5dcd0326" providerId="ADAL" clId="{AAC0274E-3579-4545-99CA-B52D5567D383}" dt="2024-10-23T12:29:57.731" v="11640"/>
        <pc:sldMkLst>
          <pc:docMk/>
          <pc:sldMk cId="3574446871" sldId="272"/>
        </pc:sldMkLst>
      </pc:sldChg>
      <pc:sldChg chg="addSp delSp modSp mod ord modTransition setBg modClrScheme chgLayout">
        <pc:chgData name="Santary, William (SSC/SPC)" userId="814a48ca-012d-4ca1-b5bb-6cae5dcd0326" providerId="ADAL" clId="{AAC0274E-3579-4545-99CA-B52D5567D383}" dt="2024-10-23T12:29:57.731" v="11640"/>
        <pc:sldMkLst>
          <pc:docMk/>
          <pc:sldMk cId="3500463589" sldId="273"/>
        </pc:sldMkLst>
      </pc:sldChg>
      <pc:sldChg chg="addSp delSp modSp mod modTransition modClrScheme chgLayout">
        <pc:chgData name="Santary, William (SSC/SPC)" userId="814a48ca-012d-4ca1-b5bb-6cae5dcd0326" providerId="ADAL" clId="{AAC0274E-3579-4545-99CA-B52D5567D383}" dt="2024-10-23T12:29:57.731" v="11640"/>
        <pc:sldMkLst>
          <pc:docMk/>
          <pc:sldMk cId="934565509" sldId="274"/>
        </pc:sldMkLst>
      </pc:sldChg>
      <pc:sldChg chg="addSp delSp modSp mod modTransition">
        <pc:chgData name="Santary, William (SSC/SPC)" userId="814a48ca-012d-4ca1-b5bb-6cae5dcd0326" providerId="ADAL" clId="{AAC0274E-3579-4545-99CA-B52D5567D383}" dt="2024-10-23T12:29:57.731" v="11640"/>
        <pc:sldMkLst>
          <pc:docMk/>
          <pc:sldMk cId="3489374232" sldId="275"/>
        </pc:sldMkLst>
      </pc:sldChg>
      <pc:sldChg chg="addSp delSp modSp mod modTransition modClrScheme chgLayout">
        <pc:chgData name="Santary, William (SSC/SPC)" userId="814a48ca-012d-4ca1-b5bb-6cae5dcd0326" providerId="ADAL" clId="{AAC0274E-3579-4545-99CA-B52D5567D383}" dt="2024-10-23T12:29:57.731" v="11640"/>
        <pc:sldMkLst>
          <pc:docMk/>
          <pc:sldMk cId="640692394" sldId="276"/>
        </pc:sldMkLst>
      </pc:sldChg>
      <pc:sldChg chg="addSp delSp modSp mod modTransition">
        <pc:chgData name="Santary, William (SSC/SPC)" userId="814a48ca-012d-4ca1-b5bb-6cae5dcd0326" providerId="ADAL" clId="{AAC0274E-3579-4545-99CA-B52D5567D383}" dt="2024-10-23T12:29:57.731" v="11640"/>
        <pc:sldMkLst>
          <pc:docMk/>
          <pc:sldMk cId="152156848" sldId="277"/>
        </pc:sldMkLst>
      </pc:sldChg>
      <pc:sldChg chg="addSp modSp del mod ord">
        <pc:chgData name="Santary, William (SSC/SPC)" userId="814a48ca-012d-4ca1-b5bb-6cae5dcd0326" providerId="ADAL" clId="{AAC0274E-3579-4545-99CA-B52D5567D383}" dt="2024-10-08T14:48:15.700" v="11195" actId="2696"/>
        <pc:sldMkLst>
          <pc:docMk/>
          <pc:sldMk cId="2914497420" sldId="278"/>
        </pc:sldMkLst>
      </pc:sldChg>
      <pc:sldChg chg="addSp delSp modSp del mod ord">
        <pc:chgData name="Santary, William (SSC/SPC)" userId="814a48ca-012d-4ca1-b5bb-6cae5dcd0326" providerId="ADAL" clId="{AAC0274E-3579-4545-99CA-B52D5567D383}" dt="2024-10-08T14:48:15.700" v="11195" actId="2696"/>
        <pc:sldMkLst>
          <pc:docMk/>
          <pc:sldMk cId="2816367569" sldId="279"/>
        </pc:sldMkLst>
      </pc:sldChg>
      <pc:sldChg chg="modSp del ord">
        <pc:chgData name="Santary, William (SSC/SPC)" userId="814a48ca-012d-4ca1-b5bb-6cae5dcd0326" providerId="ADAL" clId="{AAC0274E-3579-4545-99CA-B52D5567D383}" dt="2024-10-08T14:48:15.700" v="11195" actId="2696"/>
        <pc:sldMkLst>
          <pc:docMk/>
          <pc:sldMk cId="1209077897" sldId="280"/>
        </pc:sldMkLst>
      </pc:sldChg>
      <pc:sldChg chg="del ord">
        <pc:chgData name="Santary, William (SSC/SPC)" userId="814a48ca-012d-4ca1-b5bb-6cae5dcd0326" providerId="ADAL" clId="{AAC0274E-3579-4545-99CA-B52D5567D383}" dt="2024-10-08T14:47:23.777" v="11194" actId="2696"/>
        <pc:sldMkLst>
          <pc:docMk/>
          <pc:sldMk cId="343164110" sldId="281"/>
        </pc:sldMkLst>
      </pc:sldChg>
      <pc:sldChg chg="del">
        <pc:chgData name="Santary, William (SSC/SPC)" userId="814a48ca-012d-4ca1-b5bb-6cae5dcd0326" providerId="ADAL" clId="{AAC0274E-3579-4545-99CA-B52D5567D383}" dt="2024-10-06T18:09:37.342" v="6420" actId="47"/>
        <pc:sldMkLst>
          <pc:docMk/>
          <pc:sldMk cId="1378976805" sldId="282"/>
        </pc:sldMkLst>
      </pc:sldChg>
      <pc:sldChg chg="del ord">
        <pc:chgData name="Santary, William (SSC/SPC)" userId="814a48ca-012d-4ca1-b5bb-6cae5dcd0326" providerId="ADAL" clId="{AAC0274E-3579-4545-99CA-B52D5567D383}" dt="2024-10-08T14:47:23.777" v="11194" actId="2696"/>
        <pc:sldMkLst>
          <pc:docMk/>
          <pc:sldMk cId="1599248172" sldId="283"/>
        </pc:sldMkLst>
      </pc:sldChg>
      <pc:sldChg chg="addSp delSp modSp del mod ord">
        <pc:chgData name="Santary, William (SSC/SPC)" userId="814a48ca-012d-4ca1-b5bb-6cae5dcd0326" providerId="ADAL" clId="{AAC0274E-3579-4545-99CA-B52D5567D383}" dt="2024-10-08T14:48:15.700" v="11195" actId="2696"/>
        <pc:sldMkLst>
          <pc:docMk/>
          <pc:sldMk cId="995285386" sldId="284"/>
        </pc:sldMkLst>
      </pc:sldChg>
      <pc:sldChg chg="addSp delSp modSp mod modTransition modClrScheme chgLayout modNotes">
        <pc:chgData name="Santary, William (SSC/SPC)" userId="814a48ca-012d-4ca1-b5bb-6cae5dcd0326" providerId="ADAL" clId="{AAC0274E-3579-4545-99CA-B52D5567D383}" dt="2024-10-23T12:29:57.731" v="11640"/>
        <pc:sldMkLst>
          <pc:docMk/>
          <pc:sldMk cId="3601003011" sldId="285"/>
        </pc:sldMkLst>
      </pc:sldChg>
      <pc:sldChg chg="modTransition">
        <pc:chgData name="Santary, William (SSC/SPC)" userId="814a48ca-012d-4ca1-b5bb-6cae5dcd0326" providerId="ADAL" clId="{AAC0274E-3579-4545-99CA-B52D5567D383}" dt="2024-10-23T12:29:57.731" v="11640"/>
        <pc:sldMkLst>
          <pc:docMk/>
          <pc:sldMk cId="2175392139" sldId="286"/>
        </pc:sldMkLst>
      </pc:sldChg>
      <pc:sldChg chg="addSp delSp modSp mod modTransition modClrScheme chgLayout">
        <pc:chgData name="Santary, William (SSC/SPC)" userId="814a48ca-012d-4ca1-b5bb-6cae5dcd0326" providerId="ADAL" clId="{AAC0274E-3579-4545-99CA-B52D5567D383}" dt="2024-10-23T12:29:57.731" v="11640"/>
        <pc:sldMkLst>
          <pc:docMk/>
          <pc:sldMk cId="3341049832" sldId="287"/>
        </pc:sldMkLst>
      </pc:sldChg>
      <pc:sldChg chg="addSp delSp modSp mod modTransition modClrScheme modAnim chgLayout">
        <pc:chgData name="Santary, William (SSC/SPC)" userId="814a48ca-012d-4ca1-b5bb-6cae5dcd0326" providerId="ADAL" clId="{AAC0274E-3579-4545-99CA-B52D5567D383}" dt="2024-10-23T12:29:57.731" v="11640"/>
        <pc:sldMkLst>
          <pc:docMk/>
          <pc:sldMk cId="877008539" sldId="288"/>
        </pc:sldMkLst>
      </pc:sldChg>
      <pc:sldChg chg="modSp del mod">
        <pc:chgData name="Santary, William (SSC/SPC)" userId="814a48ca-012d-4ca1-b5bb-6cae5dcd0326" providerId="ADAL" clId="{AAC0274E-3579-4545-99CA-B52D5567D383}" dt="2024-10-04T17:37:36.193" v="3422" actId="47"/>
        <pc:sldMkLst>
          <pc:docMk/>
          <pc:sldMk cId="3907153182" sldId="289"/>
        </pc:sldMkLst>
      </pc:sldChg>
      <pc:sldChg chg="addSp delSp modSp new mod modTransition modClrScheme chgLayout">
        <pc:chgData name="Santary, William (SSC/SPC)" userId="814a48ca-012d-4ca1-b5bb-6cae5dcd0326" providerId="ADAL" clId="{AAC0274E-3579-4545-99CA-B52D5567D383}" dt="2024-10-23T12:29:57.731" v="11640"/>
        <pc:sldMkLst>
          <pc:docMk/>
          <pc:sldMk cId="2847489034" sldId="290"/>
        </pc:sldMkLst>
      </pc:sldChg>
      <pc:sldChg chg="addSp delSp modSp new del mod ord">
        <pc:chgData name="Santary, William (SSC/SPC)" userId="814a48ca-012d-4ca1-b5bb-6cae5dcd0326" providerId="ADAL" clId="{AAC0274E-3579-4545-99CA-B52D5567D383}" dt="2024-10-08T14:48:15.700" v="11195" actId="2696"/>
        <pc:sldMkLst>
          <pc:docMk/>
          <pc:sldMk cId="2830285858" sldId="291"/>
        </pc:sldMkLst>
      </pc:sldChg>
      <pc:sldChg chg="addSp delSp modSp new mod modTransition modClrScheme chgLayout">
        <pc:chgData name="Santary, William (SSC/SPC)" userId="814a48ca-012d-4ca1-b5bb-6cae5dcd0326" providerId="ADAL" clId="{AAC0274E-3579-4545-99CA-B52D5567D383}" dt="2024-10-23T12:29:57.731" v="11640"/>
        <pc:sldMkLst>
          <pc:docMk/>
          <pc:sldMk cId="3889194896" sldId="292"/>
        </pc:sldMkLst>
      </pc:sldChg>
      <pc:sldChg chg="addSp delSp modSp new mod modTransition modClrScheme chgLayout">
        <pc:chgData name="Santary, William (SSC/SPC)" userId="814a48ca-012d-4ca1-b5bb-6cae5dcd0326" providerId="ADAL" clId="{AAC0274E-3579-4545-99CA-B52D5567D383}" dt="2024-10-23T12:29:57.731" v="11640"/>
        <pc:sldMkLst>
          <pc:docMk/>
          <pc:sldMk cId="2716876946" sldId="293"/>
        </pc:sldMkLst>
      </pc:sldChg>
    </pc:docChg>
  </pc:docChgLst>
  <pc:docChgLst>
    <pc:chgData name="Santary, William (SSC/SPC)" userId="S::william.santary@ssc-spc.gc.ca::814a48ca-012d-4ca1-b5bb-6cae5dcd0326" providerId="AD" clId="Web-{B5325AE6-2C0D-CE8B-6EEC-3FE222EC4C87}"/>
    <pc:docChg chg="mod">
      <pc:chgData name="Santary, William (SSC/SPC)" userId="S::william.santary@ssc-spc.gc.ca::814a48ca-012d-4ca1-b5bb-6cae5dcd0326" providerId="AD" clId="Web-{B5325AE6-2C0D-CE8B-6EEC-3FE222EC4C87}" dt="2025-05-26T12:56:50.439" v="0"/>
      <pc:docMkLst>
        <pc:docMk/>
      </pc:docMkLst>
    </pc:docChg>
  </pc:docChgLst>
  <pc:docChgLst>
    <pc:chgData name="Hawes, Adriana (SSC/SPC)" userId="S::adriana.hawes@ssc-spc.gc.ca::2cd420d7-0cfd-464a-abbe-eb9058af67ba" providerId="AD" clId="Web-{8D005E70-EA92-14F1-8923-8F0CCBCFF38F}"/>
    <pc:docChg chg="modSld">
      <pc:chgData name="Hawes, Adriana (SSC/SPC)" userId="S::adriana.hawes@ssc-spc.gc.ca::2cd420d7-0cfd-464a-abbe-eb9058af67ba" providerId="AD" clId="Web-{8D005E70-EA92-14F1-8923-8F0CCBCFF38F}" dt="2025-05-27T14:38:12.230" v="3" actId="20577"/>
      <pc:docMkLst>
        <pc:docMk/>
      </pc:docMkLst>
      <pc:sldChg chg="modSp">
        <pc:chgData name="Hawes, Adriana (SSC/SPC)" userId="S::adriana.hawes@ssc-spc.gc.ca::2cd420d7-0cfd-464a-abbe-eb9058af67ba" providerId="AD" clId="Web-{8D005E70-EA92-14F1-8923-8F0CCBCFF38F}" dt="2025-05-27T13:44:25.679" v="1" actId="1076"/>
        <pc:sldMkLst>
          <pc:docMk/>
          <pc:sldMk cId="2645566513" sldId="301"/>
        </pc:sldMkLst>
        <pc:graphicFrameChg chg="mod">
          <ac:chgData name="Hawes, Adriana (SSC/SPC)" userId="S::adriana.hawes@ssc-spc.gc.ca::2cd420d7-0cfd-464a-abbe-eb9058af67ba" providerId="AD" clId="Web-{8D005E70-EA92-14F1-8923-8F0CCBCFF38F}" dt="2025-05-27T13:44:25.679" v="1" actId="1076"/>
          <ac:graphicFrameMkLst>
            <pc:docMk/>
            <pc:sldMk cId="2645566513" sldId="301"/>
            <ac:graphicFrameMk id="17" creationId="{D5167007-52A7-5662-A335-64D66E5C79D0}"/>
          </ac:graphicFrameMkLst>
        </pc:graphicFrameChg>
      </pc:sldChg>
      <pc:sldChg chg="modSp">
        <pc:chgData name="Hawes, Adriana (SSC/SPC)" userId="S::adriana.hawes@ssc-spc.gc.ca::2cd420d7-0cfd-464a-abbe-eb9058af67ba" providerId="AD" clId="Web-{8D005E70-EA92-14F1-8923-8F0CCBCFF38F}" dt="2025-05-27T14:38:12.230" v="3" actId="20577"/>
        <pc:sldMkLst>
          <pc:docMk/>
          <pc:sldMk cId="307998386" sldId="303"/>
        </pc:sldMkLst>
        <pc:graphicFrameChg chg="modGraphic">
          <ac:chgData name="Hawes, Adriana (SSC/SPC)" userId="S::adriana.hawes@ssc-spc.gc.ca::2cd420d7-0cfd-464a-abbe-eb9058af67ba" providerId="AD" clId="Web-{8D005E70-EA92-14F1-8923-8F0CCBCFF38F}" dt="2025-05-27T14:38:12.230" v="3" actId="20577"/>
          <ac:graphicFrameMkLst>
            <pc:docMk/>
            <pc:sldMk cId="307998386" sldId="303"/>
            <ac:graphicFrameMk id="11" creationId="{6B012A4D-D8AA-F8AA-E8ED-7EEE8E3ECEDB}"/>
          </ac:graphicFrameMkLst>
        </pc:graphicFrameChg>
      </pc:sldChg>
    </pc:docChg>
  </pc:docChgLst>
  <pc:docChgLst>
    <pc:chgData name="Tran, Vivian (SSC/SPC)" userId="S::vivian.tran@ssc-spc.gc.ca::c0ba313f-3f9f-42bb-8717-b29b876240ff" providerId="AD" clId="Web-{E2EDECBE-7796-9D5C-95DE-BF38058A75E4}"/>
    <pc:docChg chg="addSld delSld modSld">
      <pc:chgData name="Tran, Vivian (SSC/SPC)" userId="S::vivian.tran@ssc-spc.gc.ca::c0ba313f-3f9f-42bb-8717-b29b876240ff" providerId="AD" clId="Web-{E2EDECBE-7796-9D5C-95DE-BF38058A75E4}" dt="2025-05-16T19:34:48.386" v="13"/>
      <pc:docMkLst>
        <pc:docMk/>
      </pc:docMkLst>
      <pc:sldChg chg="modSp add del replId">
        <pc:chgData name="Tran, Vivian (SSC/SPC)" userId="S::vivian.tran@ssc-spc.gc.ca::c0ba313f-3f9f-42bb-8717-b29b876240ff" providerId="AD" clId="Web-{E2EDECBE-7796-9D5C-95DE-BF38058A75E4}" dt="2025-05-16T19:34:48.386" v="13"/>
        <pc:sldMkLst>
          <pc:docMk/>
          <pc:sldMk cId="4076405830" sldId="307"/>
        </pc:sldMkLst>
      </pc:sldChg>
    </pc:docChg>
  </pc:docChgLst>
  <pc:docChgLst>
    <pc:chgData name="Tran, Vivian (SSC/SPC)" userId="S::vivian.tran@ssc-spc.gc.ca::c0ba313f-3f9f-42bb-8717-b29b876240ff" providerId="AD" clId="Web-{D2483D1B-E373-44E1-837C-72ABF3778931}"/>
    <pc:docChg chg="delSld">
      <pc:chgData name="Tran, Vivian (SSC/SPC)" userId="S::vivian.tran@ssc-spc.gc.ca::c0ba313f-3f9f-42bb-8717-b29b876240ff" providerId="AD" clId="Web-{D2483D1B-E373-44E1-837C-72ABF3778931}" dt="2025-05-26T16:11:07.753" v="0"/>
      <pc:docMkLst>
        <pc:docMk/>
      </pc:docMkLst>
      <pc:sldChg chg="del">
        <pc:chgData name="Tran, Vivian (SSC/SPC)" userId="S::vivian.tran@ssc-spc.gc.ca::c0ba313f-3f9f-42bb-8717-b29b876240ff" providerId="AD" clId="Web-{D2483D1B-E373-44E1-837C-72ABF3778931}" dt="2025-05-26T16:11:07.753" v="0"/>
        <pc:sldMkLst>
          <pc:docMk/>
          <pc:sldMk cId="3489374232" sldId="275"/>
        </pc:sldMkLst>
      </pc:sldChg>
    </pc:docChg>
  </pc:docChgLst>
  <pc:docChgLst>
    <pc:chgData name="Santary, William (SSC/SPC)" userId="S::william.santary@ssc-spc.gc.ca::814a48ca-012d-4ca1-b5bb-6cae5dcd0326" providerId="AD" clId="Web-{31332FBE-86EE-E00F-406D-E807C6BAC7E5}"/>
    <pc:docChg chg="addSld delSld modSld">
      <pc:chgData name="Santary, William (SSC/SPC)" userId="S::william.santary@ssc-spc.gc.ca::814a48ca-012d-4ca1-b5bb-6cae5dcd0326" providerId="AD" clId="Web-{31332FBE-86EE-E00F-406D-E807C6BAC7E5}" dt="2025-05-15T17:12:39.170" v="30" actId="20577"/>
      <pc:docMkLst>
        <pc:docMk/>
      </pc:docMkLst>
      <pc:sldChg chg="del">
        <pc:chgData name="Santary, William (SSC/SPC)" userId="S::william.santary@ssc-spc.gc.ca::814a48ca-012d-4ca1-b5bb-6cae5dcd0326" providerId="AD" clId="Web-{31332FBE-86EE-E00F-406D-E807C6BAC7E5}" dt="2025-05-15T17:11:37.606" v="2"/>
        <pc:sldMkLst>
          <pc:docMk/>
          <pc:sldMk cId="3062400838" sldId="294"/>
        </pc:sldMkLst>
      </pc:sldChg>
      <pc:sldChg chg="add del">
        <pc:chgData name="Santary, William (SSC/SPC)" userId="S::william.santary@ssc-spc.gc.ca::814a48ca-012d-4ca1-b5bb-6cae5dcd0326" providerId="AD" clId="Web-{31332FBE-86EE-E00F-406D-E807C6BAC7E5}" dt="2025-05-15T17:12:17.497" v="4"/>
        <pc:sldMkLst>
          <pc:docMk/>
          <pc:sldMk cId="858709790" sldId="296"/>
        </pc:sldMkLst>
      </pc:sldChg>
      <pc:sldChg chg="modSp">
        <pc:chgData name="Santary, William (SSC/SPC)" userId="S::william.santary@ssc-spc.gc.ca::814a48ca-012d-4ca1-b5bb-6cae5dcd0326" providerId="AD" clId="Web-{31332FBE-86EE-E00F-406D-E807C6BAC7E5}" dt="2025-05-15T17:12:39.170" v="30" actId="20577"/>
        <pc:sldMkLst>
          <pc:docMk/>
          <pc:sldMk cId="2201357020" sldId="297"/>
        </pc:sldMkLst>
        <pc:spChg chg="mod">
          <ac:chgData name="Santary, William (SSC/SPC)" userId="S::william.santary@ssc-spc.gc.ca::814a48ca-012d-4ca1-b5bb-6cae5dcd0326" providerId="AD" clId="Web-{31332FBE-86EE-E00F-406D-E807C6BAC7E5}" dt="2025-05-15T17:12:39.170" v="30" actId="20577"/>
          <ac:spMkLst>
            <pc:docMk/>
            <pc:sldMk cId="2201357020" sldId="297"/>
            <ac:spMk id="2" creationId="{8D9A821D-BB03-E7B3-1600-C4087E9A5E58}"/>
          </ac:spMkLst>
        </pc:spChg>
      </pc:sldChg>
      <pc:sldChg chg="add">
        <pc:chgData name="Santary, William (SSC/SPC)" userId="S::william.santary@ssc-spc.gc.ca::814a48ca-012d-4ca1-b5bb-6cae5dcd0326" providerId="AD" clId="Web-{31332FBE-86EE-E00F-406D-E807C6BAC7E5}" dt="2025-05-15T17:11:11.903" v="1"/>
        <pc:sldMkLst>
          <pc:docMk/>
          <pc:sldMk cId="2335693893" sldId="298"/>
        </pc:sldMkLst>
      </pc:sldChg>
      <pc:sldChg chg="add">
        <pc:chgData name="Santary, William (SSC/SPC)" userId="S::william.santary@ssc-spc.gc.ca::814a48ca-012d-4ca1-b5bb-6cae5dcd0326" providerId="AD" clId="Web-{31332FBE-86EE-E00F-406D-E807C6BAC7E5}" dt="2025-05-15T17:09:51.089" v="0"/>
        <pc:sldMkLst>
          <pc:docMk/>
          <pc:sldMk cId="3596612951" sldId="305"/>
        </pc:sldMkLst>
      </pc:sldChg>
    </pc:docChg>
  </pc:docChgLst>
  <pc:docChgLst>
    <pc:chgData name="Tran, Vivian (SSC/SPC)" userId="S::vivian.tran@ssc-spc.gc.ca::c0ba313f-3f9f-42bb-8717-b29b876240ff" providerId="AD" clId="Web-{E9702BBE-A13B-2CE1-EF26-77B6BC48A5B7}"/>
    <pc:docChg chg="modSld">
      <pc:chgData name="Tran, Vivian (SSC/SPC)" userId="S::vivian.tran@ssc-spc.gc.ca::c0ba313f-3f9f-42bb-8717-b29b876240ff" providerId="AD" clId="Web-{E9702BBE-A13B-2CE1-EF26-77B6BC48A5B7}" dt="2025-05-16T03:55:56.794" v="7" actId="1076"/>
      <pc:docMkLst>
        <pc:docMk/>
      </pc:docMkLst>
      <pc:sldChg chg="modSp">
        <pc:chgData name="Tran, Vivian (SSC/SPC)" userId="S::vivian.tran@ssc-spc.gc.ca::c0ba313f-3f9f-42bb-8717-b29b876240ff" providerId="AD" clId="Web-{E9702BBE-A13B-2CE1-EF26-77B6BC48A5B7}" dt="2025-05-16T03:55:18.668" v="6" actId="1076"/>
        <pc:sldMkLst>
          <pc:docMk/>
          <pc:sldMk cId="2175392139" sldId="286"/>
        </pc:sldMkLst>
        <pc:picChg chg="mod">
          <ac:chgData name="Tran, Vivian (SSC/SPC)" userId="S::vivian.tran@ssc-spc.gc.ca::c0ba313f-3f9f-42bb-8717-b29b876240ff" providerId="AD" clId="Web-{E9702BBE-A13B-2CE1-EF26-77B6BC48A5B7}" dt="2025-05-16T03:14:10.369" v="3" actId="1076"/>
          <ac:picMkLst>
            <pc:docMk/>
            <pc:sldMk cId="2175392139" sldId="286"/>
            <ac:picMk id="16" creationId="{2022B1A7-D789-4797-A328-8C5A49E6F672}"/>
          </ac:picMkLst>
        </pc:picChg>
        <pc:picChg chg="mod">
          <ac:chgData name="Tran, Vivian (SSC/SPC)" userId="S::vivian.tran@ssc-spc.gc.ca::c0ba313f-3f9f-42bb-8717-b29b876240ff" providerId="AD" clId="Web-{E9702BBE-A13B-2CE1-EF26-77B6BC48A5B7}" dt="2025-05-16T02:45:51.377" v="1" actId="1076"/>
          <ac:picMkLst>
            <pc:docMk/>
            <pc:sldMk cId="2175392139" sldId="286"/>
            <ac:picMk id="21" creationId="{CA1069A9-51F3-47DA-BBDA-4D030653761E}"/>
          </ac:picMkLst>
        </pc:picChg>
        <pc:picChg chg="mod">
          <ac:chgData name="Tran, Vivian (SSC/SPC)" userId="S::vivian.tran@ssc-spc.gc.ca::c0ba313f-3f9f-42bb-8717-b29b876240ff" providerId="AD" clId="Web-{E9702BBE-A13B-2CE1-EF26-77B6BC48A5B7}" dt="2025-05-16T03:55:18.668" v="6" actId="1076"/>
          <ac:picMkLst>
            <pc:docMk/>
            <pc:sldMk cId="2175392139" sldId="286"/>
            <ac:picMk id="40" creationId="{3470AA80-7BA8-4772-92A6-1514BC8C14FC}"/>
          </ac:picMkLst>
        </pc:picChg>
        <pc:picChg chg="mod">
          <ac:chgData name="Tran, Vivian (SSC/SPC)" userId="S::vivian.tran@ssc-spc.gc.ca::c0ba313f-3f9f-42bb-8717-b29b876240ff" providerId="AD" clId="Web-{E9702BBE-A13B-2CE1-EF26-77B6BC48A5B7}" dt="2025-05-16T03:16:04.777" v="5" actId="1076"/>
          <ac:picMkLst>
            <pc:docMk/>
            <pc:sldMk cId="2175392139" sldId="286"/>
            <ac:picMk id="45" creationId="{C1863199-ECF1-4B63-A0F2-32672AEEB782}"/>
          </ac:picMkLst>
        </pc:picChg>
      </pc:sldChg>
      <pc:sldChg chg="modSp">
        <pc:chgData name="Tran, Vivian (SSC/SPC)" userId="S::vivian.tran@ssc-spc.gc.ca::c0ba313f-3f9f-42bb-8717-b29b876240ff" providerId="AD" clId="Web-{E9702BBE-A13B-2CE1-EF26-77B6BC48A5B7}" dt="2025-05-16T03:55:56.794" v="7" actId="1076"/>
        <pc:sldMkLst>
          <pc:docMk/>
          <pc:sldMk cId="3341049832" sldId="287"/>
        </pc:sldMkLst>
        <pc:graphicFrameChg chg="mod">
          <ac:chgData name="Tran, Vivian (SSC/SPC)" userId="S::vivian.tran@ssc-spc.gc.ca::c0ba313f-3f9f-42bb-8717-b29b876240ff" providerId="AD" clId="Web-{E9702BBE-A13B-2CE1-EF26-77B6BC48A5B7}" dt="2025-05-16T03:55:56.794" v="7" actId="1076"/>
          <ac:graphicFrameMkLst>
            <pc:docMk/>
            <pc:sldMk cId="3341049832" sldId="287"/>
            <ac:graphicFrameMk id="17" creationId="{CF15EA4F-101F-427D-1E2A-ED55510DDACC}"/>
          </ac:graphicFrameMkLst>
        </pc:graphicFrameChg>
      </pc:sldChg>
    </pc:docChg>
  </pc:docChgLst>
  <pc:docChgLst>
    <pc:chgData name="Santary, William (SSC/SPC)" userId="814a48ca-012d-4ca1-b5bb-6cae5dcd0326" providerId="ADAL" clId="{F1C6EFA2-9FEF-1645-BDCB-4E39BCE7BF06}"/>
    <pc:docChg chg="undo custSel addSld modSld">
      <pc:chgData name="Santary, William (SSC/SPC)" userId="814a48ca-012d-4ca1-b5bb-6cae5dcd0326" providerId="ADAL" clId="{F1C6EFA2-9FEF-1645-BDCB-4E39BCE7BF06}" dt="2025-05-23T13:31:31.067" v="1980" actId="120"/>
      <pc:docMkLst>
        <pc:docMk/>
      </pc:docMkLst>
      <pc:sldChg chg="modSp">
        <pc:chgData name="Santary, William (SSC/SPC)" userId="814a48ca-012d-4ca1-b5bb-6cae5dcd0326" providerId="ADAL" clId="{F1C6EFA2-9FEF-1645-BDCB-4E39BCE7BF06}" dt="2025-05-23T13:31:31.067" v="1980" actId="120"/>
        <pc:sldMkLst>
          <pc:docMk/>
          <pc:sldMk cId="3489374232" sldId="275"/>
        </pc:sldMkLst>
        <pc:graphicFrameChg chg="mod">
          <ac:chgData name="Santary, William (SSC/SPC)" userId="814a48ca-012d-4ca1-b5bb-6cae5dcd0326" providerId="ADAL" clId="{F1C6EFA2-9FEF-1645-BDCB-4E39BCE7BF06}" dt="2025-05-23T13:31:31.067" v="1980" actId="120"/>
          <ac:graphicFrameMkLst>
            <pc:docMk/>
            <pc:sldMk cId="3489374232" sldId="275"/>
            <ac:graphicFrameMk id="6" creationId="{FD9A53D5-0FE8-16BE-F042-D67BE83E4AF7}"/>
          </ac:graphicFrameMkLst>
        </pc:graphicFrameChg>
      </pc:sldChg>
      <pc:sldChg chg="addSp delSp modSp mod modClrScheme chgLayout">
        <pc:chgData name="Santary, William (SSC/SPC)" userId="814a48ca-012d-4ca1-b5bb-6cae5dcd0326" providerId="ADAL" clId="{F1C6EFA2-9FEF-1645-BDCB-4E39BCE7BF06}" dt="2025-05-16T13:45:50.654" v="421" actId="20577"/>
        <pc:sldMkLst>
          <pc:docMk/>
          <pc:sldMk cId="135915247" sldId="295"/>
        </pc:sldMkLst>
        <pc:spChg chg="mod">
          <ac:chgData name="Santary, William (SSC/SPC)" userId="814a48ca-012d-4ca1-b5bb-6cae5dcd0326" providerId="ADAL" clId="{F1C6EFA2-9FEF-1645-BDCB-4E39BCE7BF06}" dt="2025-05-16T13:45:50.654" v="421" actId="20577"/>
          <ac:spMkLst>
            <pc:docMk/>
            <pc:sldMk cId="135915247" sldId="295"/>
            <ac:spMk id="2" creationId="{0C2A0496-CAB4-FAC3-8710-EA1B18E286EB}"/>
          </ac:spMkLst>
        </pc:spChg>
        <pc:spChg chg="mod">
          <ac:chgData name="Santary, William (SSC/SPC)" userId="814a48ca-012d-4ca1-b5bb-6cae5dcd0326" providerId="ADAL" clId="{F1C6EFA2-9FEF-1645-BDCB-4E39BCE7BF06}" dt="2025-05-16T13:45:45.684" v="418" actId="26606"/>
          <ac:spMkLst>
            <pc:docMk/>
            <pc:sldMk cId="135915247" sldId="295"/>
            <ac:spMk id="5" creationId="{E4CD1B43-DA6A-4106-6E27-B4ED36C791BB}"/>
          </ac:spMkLst>
        </pc:spChg>
        <pc:graphicFrameChg chg="add">
          <ac:chgData name="Santary, William (SSC/SPC)" userId="814a48ca-012d-4ca1-b5bb-6cae5dcd0326" providerId="ADAL" clId="{F1C6EFA2-9FEF-1645-BDCB-4E39BCE7BF06}" dt="2025-05-16T13:45:45.703" v="419" actId="26606"/>
          <ac:graphicFrameMkLst>
            <pc:docMk/>
            <pc:sldMk cId="135915247" sldId="295"/>
            <ac:graphicFrameMk id="26" creationId="{B9143EEA-ED7A-6A5C-E033-71BD72103B72}"/>
          </ac:graphicFrameMkLst>
        </pc:graphicFrameChg>
      </pc:sldChg>
      <pc:sldChg chg="addSp delSp modSp mod modClrScheme chgLayout">
        <pc:chgData name="Santary, William (SSC/SPC)" userId="814a48ca-012d-4ca1-b5bb-6cae5dcd0326" providerId="ADAL" clId="{F1C6EFA2-9FEF-1645-BDCB-4E39BCE7BF06}" dt="2025-05-16T13:52:36.053" v="506" actId="1076"/>
        <pc:sldMkLst>
          <pc:docMk/>
          <pc:sldMk cId="2201357020" sldId="297"/>
        </pc:sldMkLst>
        <pc:spChg chg="mod">
          <ac:chgData name="Santary, William (SSC/SPC)" userId="814a48ca-012d-4ca1-b5bb-6cae5dcd0326" providerId="ADAL" clId="{F1C6EFA2-9FEF-1645-BDCB-4E39BCE7BF06}" dt="2025-05-16T13:51:43.515" v="503" actId="122"/>
          <ac:spMkLst>
            <pc:docMk/>
            <pc:sldMk cId="2201357020" sldId="297"/>
            <ac:spMk id="2" creationId="{8D9A821D-BB03-E7B3-1600-C4087E9A5E58}"/>
          </ac:spMkLst>
        </pc:spChg>
        <pc:spChg chg="mod">
          <ac:chgData name="Santary, William (SSC/SPC)" userId="814a48ca-012d-4ca1-b5bb-6cae5dcd0326" providerId="ADAL" clId="{F1C6EFA2-9FEF-1645-BDCB-4E39BCE7BF06}" dt="2025-05-16T13:48:57.993" v="491" actId="26606"/>
          <ac:spMkLst>
            <pc:docMk/>
            <pc:sldMk cId="2201357020" sldId="297"/>
            <ac:spMk id="5" creationId="{5D5091BC-DF37-B6C8-F0D2-0874DE06886F}"/>
          </ac:spMkLst>
        </pc:spChg>
        <pc:graphicFrameChg chg="add mod">
          <ac:chgData name="Santary, William (SSC/SPC)" userId="814a48ca-012d-4ca1-b5bb-6cae5dcd0326" providerId="ADAL" clId="{F1C6EFA2-9FEF-1645-BDCB-4E39BCE7BF06}" dt="2025-05-16T13:52:36.053" v="506" actId="1076"/>
          <ac:graphicFrameMkLst>
            <pc:docMk/>
            <pc:sldMk cId="2201357020" sldId="297"/>
            <ac:graphicFrameMk id="8" creationId="{4AED51BA-03AB-C259-9FCD-68A4D63A5E64}"/>
          </ac:graphicFrameMkLst>
        </pc:graphicFrameChg>
        <pc:picChg chg="add mod">
          <ac:chgData name="Santary, William (SSC/SPC)" userId="814a48ca-012d-4ca1-b5bb-6cae5dcd0326" providerId="ADAL" clId="{F1C6EFA2-9FEF-1645-BDCB-4E39BCE7BF06}" dt="2025-05-16T13:51:31.245" v="502" actId="1076"/>
          <ac:picMkLst>
            <pc:docMk/>
            <pc:sldMk cId="2201357020" sldId="297"/>
            <ac:picMk id="7" creationId="{B8DEBA4D-69D0-1CE7-27A4-677FF153815C}"/>
          </ac:picMkLst>
        </pc:picChg>
      </pc:sldChg>
      <pc:sldChg chg="addSp delSp modSp new mod modClrScheme chgLayout">
        <pc:chgData name="Santary, William (SSC/SPC)" userId="814a48ca-012d-4ca1-b5bb-6cae5dcd0326" providerId="ADAL" clId="{F1C6EFA2-9FEF-1645-BDCB-4E39BCE7BF06}" dt="2025-05-16T13:48:00.794" v="477" actId="20577"/>
        <pc:sldMkLst>
          <pc:docMk/>
          <pc:sldMk cId="2738549961" sldId="306"/>
        </pc:sldMkLst>
        <pc:spChg chg="mod">
          <ac:chgData name="Santary, William (SSC/SPC)" userId="814a48ca-012d-4ca1-b5bb-6cae5dcd0326" providerId="ADAL" clId="{F1C6EFA2-9FEF-1645-BDCB-4E39BCE7BF06}" dt="2025-05-16T13:47:51.747" v="459" actId="26606"/>
          <ac:spMkLst>
            <pc:docMk/>
            <pc:sldMk cId="2738549961" sldId="306"/>
            <ac:spMk id="5" creationId="{0BE3C9FD-CC57-7F4B-7956-B71942323D61}"/>
          </ac:spMkLst>
        </pc:spChg>
        <pc:spChg chg="add mod">
          <ac:chgData name="Santary, William (SSC/SPC)" userId="814a48ca-012d-4ca1-b5bb-6cae5dcd0326" providerId="ADAL" clId="{F1C6EFA2-9FEF-1645-BDCB-4E39BCE7BF06}" dt="2025-05-16T13:48:00.794" v="477" actId="20577"/>
          <ac:spMkLst>
            <pc:docMk/>
            <pc:sldMk cId="2738549961" sldId="306"/>
            <ac:spMk id="30" creationId="{3F3A1E61-E2AD-74A5-C854-7941217F4FE1}"/>
          </ac:spMkLst>
        </pc:spChg>
        <pc:spChg chg="add">
          <ac:chgData name="Santary, William (SSC/SPC)" userId="814a48ca-012d-4ca1-b5bb-6cae5dcd0326" providerId="ADAL" clId="{F1C6EFA2-9FEF-1645-BDCB-4E39BCE7BF06}" dt="2025-05-16T13:47:51.747" v="459" actId="26606"/>
          <ac:spMkLst>
            <pc:docMk/>
            <pc:sldMk cId="2738549961" sldId="306"/>
            <ac:spMk id="31" creationId="{3FB1A8BC-A5CA-4CA6-D8F6-4F228E7BE1A4}"/>
          </ac:spMkLst>
        </pc:spChg>
        <pc:graphicFrameChg chg="add">
          <ac:chgData name="Santary, William (SSC/SPC)" userId="814a48ca-012d-4ca1-b5bb-6cae5dcd0326" providerId="ADAL" clId="{F1C6EFA2-9FEF-1645-BDCB-4E39BCE7BF06}" dt="2025-05-16T13:47:51.747" v="459" actId="26606"/>
          <ac:graphicFrameMkLst>
            <pc:docMk/>
            <pc:sldMk cId="2738549961" sldId="306"/>
            <ac:graphicFrameMk id="32" creationId="{622F5364-9742-C3B6-237C-3215024106C7}"/>
          </ac:graphicFrameMkLst>
        </pc:graphicFrameChg>
      </pc:sldChg>
    </pc:docChg>
  </pc:docChgLst>
  <pc:docChgLst>
    <pc:chgData name="Tran, Vivian (SSC/SPC)" userId="c0ba313f-3f9f-42bb-8717-b29b876240ff" providerId="ADAL" clId="{4A44301D-DEDA-4DEF-A5E6-F271D48124EE}"/>
    <pc:docChg chg="undo custSel addSld delSld modSld">
      <pc:chgData name="Tran, Vivian (SSC/SPC)" userId="c0ba313f-3f9f-42bb-8717-b29b876240ff" providerId="ADAL" clId="{4A44301D-DEDA-4DEF-A5E6-F271D48124EE}" dt="2025-05-23T20:26:07.661" v="2235"/>
      <pc:docMkLst>
        <pc:docMk/>
      </pc:docMkLst>
      <pc:sldChg chg="modSp">
        <pc:chgData name="Tran, Vivian (SSC/SPC)" userId="c0ba313f-3f9f-42bb-8717-b29b876240ff" providerId="ADAL" clId="{4A44301D-DEDA-4DEF-A5E6-F271D48124EE}" dt="2025-05-23T19:34:38.813" v="1386" actId="20577"/>
        <pc:sldMkLst>
          <pc:docMk/>
          <pc:sldMk cId="1796986750" sldId="261"/>
        </pc:sldMkLst>
        <pc:graphicFrameChg chg="mod">
          <ac:chgData name="Tran, Vivian (SSC/SPC)" userId="c0ba313f-3f9f-42bb-8717-b29b876240ff" providerId="ADAL" clId="{4A44301D-DEDA-4DEF-A5E6-F271D48124EE}" dt="2025-05-23T19:34:38.813" v="1386" actId="20577"/>
          <ac:graphicFrameMkLst>
            <pc:docMk/>
            <pc:sldMk cId="1796986750" sldId="261"/>
            <ac:graphicFrameMk id="6" creationId="{DDDAAB76-56CA-7297-AF97-91798AF91DCD}"/>
          </ac:graphicFrameMkLst>
        </pc:graphicFrameChg>
      </pc:sldChg>
      <pc:sldChg chg="modSp mod">
        <pc:chgData name="Tran, Vivian (SSC/SPC)" userId="c0ba313f-3f9f-42bb-8717-b29b876240ff" providerId="ADAL" clId="{4A44301D-DEDA-4DEF-A5E6-F271D48124EE}" dt="2025-05-23T19:50:15.764" v="1565" actId="255"/>
        <pc:sldMkLst>
          <pc:docMk/>
          <pc:sldMk cId="3574446871" sldId="272"/>
        </pc:sldMkLst>
        <pc:graphicFrameChg chg="mod modGraphic">
          <ac:chgData name="Tran, Vivian (SSC/SPC)" userId="c0ba313f-3f9f-42bb-8717-b29b876240ff" providerId="ADAL" clId="{4A44301D-DEDA-4DEF-A5E6-F271D48124EE}" dt="2025-05-23T19:50:15.764" v="1565" actId="255"/>
          <ac:graphicFrameMkLst>
            <pc:docMk/>
            <pc:sldMk cId="3574446871" sldId="272"/>
            <ac:graphicFrameMk id="6" creationId="{EE696C20-746D-A5C8-D7D5-0DDD248C2AC4}"/>
          </ac:graphicFrameMkLst>
        </pc:graphicFrameChg>
      </pc:sldChg>
      <pc:sldChg chg="modSp mod">
        <pc:chgData name="Tran, Vivian (SSC/SPC)" userId="c0ba313f-3f9f-42bb-8717-b29b876240ff" providerId="ADAL" clId="{4A44301D-DEDA-4DEF-A5E6-F271D48124EE}" dt="2025-05-23T19:26:17.054" v="1264" actId="2710"/>
        <pc:sldMkLst>
          <pc:docMk/>
          <pc:sldMk cId="640692394" sldId="276"/>
        </pc:sldMkLst>
        <pc:spChg chg="mod">
          <ac:chgData name="Tran, Vivian (SSC/SPC)" userId="c0ba313f-3f9f-42bb-8717-b29b876240ff" providerId="ADAL" clId="{4A44301D-DEDA-4DEF-A5E6-F271D48124EE}" dt="2025-05-23T19:19:19.313" v="1170" actId="255"/>
          <ac:spMkLst>
            <pc:docMk/>
            <pc:sldMk cId="640692394" sldId="276"/>
            <ac:spMk id="2" creationId="{3A681FB9-2183-9E15-1956-486F81170BF2}"/>
          </ac:spMkLst>
        </pc:spChg>
        <pc:graphicFrameChg chg="mod">
          <ac:chgData name="Tran, Vivian (SSC/SPC)" userId="c0ba313f-3f9f-42bb-8717-b29b876240ff" providerId="ADAL" clId="{4A44301D-DEDA-4DEF-A5E6-F271D48124EE}" dt="2025-05-23T19:26:17.054" v="1264" actId="2710"/>
          <ac:graphicFrameMkLst>
            <pc:docMk/>
            <pc:sldMk cId="640692394" sldId="276"/>
            <ac:graphicFrameMk id="21" creationId="{ABC6AB38-2CAE-A631-57A3-F815F625E7EB}"/>
          </ac:graphicFrameMkLst>
        </pc:graphicFrameChg>
      </pc:sldChg>
      <pc:sldChg chg="modSp mod">
        <pc:chgData name="Tran, Vivian (SSC/SPC)" userId="c0ba313f-3f9f-42bb-8717-b29b876240ff" providerId="ADAL" clId="{4A44301D-DEDA-4DEF-A5E6-F271D48124EE}" dt="2025-05-23T19:54:55.281" v="1641" actId="14100"/>
        <pc:sldMkLst>
          <pc:docMk/>
          <pc:sldMk cId="152156848" sldId="277"/>
        </pc:sldMkLst>
        <pc:graphicFrameChg chg="mod">
          <ac:chgData name="Tran, Vivian (SSC/SPC)" userId="c0ba313f-3f9f-42bb-8717-b29b876240ff" providerId="ADAL" clId="{4A44301D-DEDA-4DEF-A5E6-F271D48124EE}" dt="2025-05-23T19:54:55.281" v="1641" actId="14100"/>
          <ac:graphicFrameMkLst>
            <pc:docMk/>
            <pc:sldMk cId="152156848" sldId="277"/>
            <ac:graphicFrameMk id="8" creationId="{FF0A9D5F-154F-DD92-7857-C219CB5E0467}"/>
          </ac:graphicFrameMkLst>
        </pc:graphicFrameChg>
      </pc:sldChg>
      <pc:sldChg chg="modSp mod">
        <pc:chgData name="Tran, Vivian (SSC/SPC)" userId="c0ba313f-3f9f-42bb-8717-b29b876240ff" providerId="ADAL" clId="{4A44301D-DEDA-4DEF-A5E6-F271D48124EE}" dt="2025-05-23T19:51:45.572" v="1594" actId="27636"/>
        <pc:sldMkLst>
          <pc:docMk/>
          <pc:sldMk cId="2847489034" sldId="290"/>
        </pc:sldMkLst>
        <pc:spChg chg="mod">
          <ac:chgData name="Tran, Vivian (SSC/SPC)" userId="c0ba313f-3f9f-42bb-8717-b29b876240ff" providerId="ADAL" clId="{4A44301D-DEDA-4DEF-A5E6-F271D48124EE}" dt="2025-05-23T19:51:45.572" v="1594" actId="27636"/>
          <ac:spMkLst>
            <pc:docMk/>
            <pc:sldMk cId="2847489034" sldId="290"/>
            <ac:spMk id="4" creationId="{FA66B532-53CD-82B0-909C-86C6707B64C8}"/>
          </ac:spMkLst>
        </pc:spChg>
      </pc:sldChg>
      <pc:sldChg chg="modSp mod">
        <pc:chgData name="Tran, Vivian (SSC/SPC)" userId="c0ba313f-3f9f-42bb-8717-b29b876240ff" providerId="ADAL" clId="{4A44301D-DEDA-4DEF-A5E6-F271D48124EE}" dt="2025-05-23T20:08:37.958" v="1904"/>
        <pc:sldMkLst>
          <pc:docMk/>
          <pc:sldMk cId="3889194896" sldId="292"/>
        </pc:sldMkLst>
        <pc:graphicFrameChg chg="mod modGraphic">
          <ac:chgData name="Tran, Vivian (SSC/SPC)" userId="c0ba313f-3f9f-42bb-8717-b29b876240ff" providerId="ADAL" clId="{4A44301D-DEDA-4DEF-A5E6-F271D48124EE}" dt="2025-05-23T20:08:37.958" v="1904"/>
          <ac:graphicFrameMkLst>
            <pc:docMk/>
            <pc:sldMk cId="3889194896" sldId="292"/>
            <ac:graphicFrameMk id="37" creationId="{1518D6AC-B8BF-EA92-80DC-C55E70E2234A}"/>
          </ac:graphicFrameMkLst>
        </pc:graphicFrameChg>
      </pc:sldChg>
      <pc:sldChg chg="addSp delSp modSp mod">
        <pc:chgData name="Tran, Vivian (SSC/SPC)" userId="c0ba313f-3f9f-42bb-8717-b29b876240ff" providerId="ADAL" clId="{4A44301D-DEDA-4DEF-A5E6-F271D48124EE}" dt="2025-05-23T20:20:56.743" v="2183" actId="2710"/>
        <pc:sldMkLst>
          <pc:docMk/>
          <pc:sldMk cId="135915247" sldId="295"/>
        </pc:sldMkLst>
        <pc:spChg chg="add del">
          <ac:chgData name="Tran, Vivian (SSC/SPC)" userId="c0ba313f-3f9f-42bb-8717-b29b876240ff" providerId="ADAL" clId="{4A44301D-DEDA-4DEF-A5E6-F271D48124EE}" dt="2025-05-23T20:19:53.385" v="2171" actId="22"/>
          <ac:spMkLst>
            <pc:docMk/>
            <pc:sldMk cId="135915247" sldId="295"/>
            <ac:spMk id="4" creationId="{F59FC1C0-4C55-E84E-1B03-787EF2D3EF8F}"/>
          </ac:spMkLst>
        </pc:spChg>
        <pc:graphicFrameChg chg="mod">
          <ac:chgData name="Tran, Vivian (SSC/SPC)" userId="c0ba313f-3f9f-42bb-8717-b29b876240ff" providerId="ADAL" clId="{4A44301D-DEDA-4DEF-A5E6-F271D48124EE}" dt="2025-05-23T20:20:56.743" v="2183" actId="2710"/>
          <ac:graphicFrameMkLst>
            <pc:docMk/>
            <pc:sldMk cId="135915247" sldId="295"/>
            <ac:graphicFrameMk id="26" creationId="{B9143EEA-ED7A-6A5C-E033-71BD72103B72}"/>
          </ac:graphicFrameMkLst>
        </pc:graphicFrameChg>
      </pc:sldChg>
      <pc:sldChg chg="addSp delSp modSp mod">
        <pc:chgData name="Tran, Vivian (SSC/SPC)" userId="c0ba313f-3f9f-42bb-8717-b29b876240ff" providerId="ADAL" clId="{4A44301D-DEDA-4DEF-A5E6-F271D48124EE}" dt="2025-05-23T20:17:27.690" v="2151" actId="1076"/>
        <pc:sldMkLst>
          <pc:docMk/>
          <pc:sldMk cId="2201357020" sldId="297"/>
        </pc:sldMkLst>
        <pc:spChg chg="mod">
          <ac:chgData name="Tran, Vivian (SSC/SPC)" userId="c0ba313f-3f9f-42bb-8717-b29b876240ff" providerId="ADAL" clId="{4A44301D-DEDA-4DEF-A5E6-F271D48124EE}" dt="2025-05-23T20:17:27.690" v="2151" actId="1076"/>
          <ac:spMkLst>
            <pc:docMk/>
            <pc:sldMk cId="2201357020" sldId="297"/>
            <ac:spMk id="2" creationId="{8D9A821D-BB03-E7B3-1600-C4087E9A5E58}"/>
          </ac:spMkLst>
        </pc:spChg>
        <pc:spChg chg="add del">
          <ac:chgData name="Tran, Vivian (SSC/SPC)" userId="c0ba313f-3f9f-42bb-8717-b29b876240ff" providerId="ADAL" clId="{4A44301D-DEDA-4DEF-A5E6-F271D48124EE}" dt="2025-05-23T20:14:00.809" v="2051" actId="478"/>
          <ac:spMkLst>
            <pc:docMk/>
            <pc:sldMk cId="2201357020" sldId="297"/>
            <ac:spMk id="4" creationId="{7B676389-7D33-3AEF-31FF-D06898BBC3D7}"/>
          </ac:spMkLst>
        </pc:spChg>
        <pc:graphicFrameChg chg="mod">
          <ac:chgData name="Tran, Vivian (SSC/SPC)" userId="c0ba313f-3f9f-42bb-8717-b29b876240ff" providerId="ADAL" clId="{4A44301D-DEDA-4DEF-A5E6-F271D48124EE}" dt="2025-05-23T20:17:23.623" v="2150" actId="1076"/>
          <ac:graphicFrameMkLst>
            <pc:docMk/>
            <pc:sldMk cId="2201357020" sldId="297"/>
            <ac:graphicFrameMk id="8" creationId="{4AED51BA-03AB-C259-9FCD-68A4D63A5E64}"/>
          </ac:graphicFrameMkLst>
        </pc:graphicFrameChg>
      </pc:sldChg>
      <pc:sldChg chg="modSp mod">
        <pc:chgData name="Tran, Vivian (SSC/SPC)" userId="c0ba313f-3f9f-42bb-8717-b29b876240ff" providerId="ADAL" clId="{4A44301D-DEDA-4DEF-A5E6-F271D48124EE}" dt="2025-05-23T20:11:09.683" v="2012" actId="20577"/>
        <pc:sldMkLst>
          <pc:docMk/>
          <pc:sldMk cId="2335693893" sldId="298"/>
        </pc:sldMkLst>
        <pc:spChg chg="mod">
          <ac:chgData name="Tran, Vivian (SSC/SPC)" userId="c0ba313f-3f9f-42bb-8717-b29b876240ff" providerId="ADAL" clId="{4A44301D-DEDA-4DEF-A5E6-F271D48124EE}" dt="2025-05-23T20:09:23.169" v="1916" actId="20577"/>
          <ac:spMkLst>
            <pc:docMk/>
            <pc:sldMk cId="2335693893" sldId="298"/>
            <ac:spMk id="2" creationId="{1D1BC42F-0A4A-157C-CA2A-3230A10129F4}"/>
          </ac:spMkLst>
        </pc:spChg>
        <pc:graphicFrameChg chg="mod">
          <ac:chgData name="Tran, Vivian (SSC/SPC)" userId="c0ba313f-3f9f-42bb-8717-b29b876240ff" providerId="ADAL" clId="{4A44301D-DEDA-4DEF-A5E6-F271D48124EE}" dt="2025-05-23T20:11:09.683" v="2012" actId="20577"/>
          <ac:graphicFrameMkLst>
            <pc:docMk/>
            <pc:sldMk cId="2335693893" sldId="298"/>
            <ac:graphicFrameMk id="19" creationId="{0AA5653D-764A-2C53-297E-2FC1F8BB5DA3}"/>
          </ac:graphicFrameMkLst>
        </pc:graphicFrameChg>
      </pc:sldChg>
      <pc:sldChg chg="del">
        <pc:chgData name="Tran, Vivian (SSC/SPC)" userId="c0ba313f-3f9f-42bb-8717-b29b876240ff" providerId="ADAL" clId="{4A44301D-DEDA-4DEF-A5E6-F271D48124EE}" dt="2025-05-23T18:41:31.318" v="944" actId="2696"/>
        <pc:sldMkLst>
          <pc:docMk/>
          <pc:sldMk cId="771099180" sldId="304"/>
        </pc:sldMkLst>
      </pc:sldChg>
      <pc:sldChg chg="modSp">
        <pc:chgData name="Tran, Vivian (SSC/SPC)" userId="c0ba313f-3f9f-42bb-8717-b29b876240ff" providerId="ADAL" clId="{4A44301D-DEDA-4DEF-A5E6-F271D48124EE}" dt="2025-05-23T20:11:16.411" v="2014" actId="20577"/>
        <pc:sldMkLst>
          <pc:docMk/>
          <pc:sldMk cId="3596612951" sldId="305"/>
        </pc:sldMkLst>
        <pc:graphicFrameChg chg="mod">
          <ac:chgData name="Tran, Vivian (SSC/SPC)" userId="c0ba313f-3f9f-42bb-8717-b29b876240ff" providerId="ADAL" clId="{4A44301D-DEDA-4DEF-A5E6-F271D48124EE}" dt="2025-05-23T20:11:16.411" v="2014" actId="20577"/>
          <ac:graphicFrameMkLst>
            <pc:docMk/>
            <pc:sldMk cId="3596612951" sldId="305"/>
            <ac:graphicFrameMk id="19" creationId="{42485F65-DF66-373B-678A-44398C14652A}"/>
          </ac:graphicFrameMkLst>
        </pc:graphicFrameChg>
      </pc:sldChg>
      <pc:sldChg chg="modSp add mod">
        <pc:chgData name="Tran, Vivian (SSC/SPC)" userId="c0ba313f-3f9f-42bb-8717-b29b876240ff" providerId="ADAL" clId="{4A44301D-DEDA-4DEF-A5E6-F271D48124EE}" dt="2025-05-23T18:56:38.505" v="998"/>
        <pc:sldMkLst>
          <pc:docMk/>
          <pc:sldMk cId="3012758467" sldId="307"/>
        </pc:sldMkLst>
        <pc:graphicFrameChg chg="mod modGraphic">
          <ac:chgData name="Tran, Vivian (SSC/SPC)" userId="c0ba313f-3f9f-42bb-8717-b29b876240ff" providerId="ADAL" clId="{4A44301D-DEDA-4DEF-A5E6-F271D48124EE}" dt="2025-05-23T18:56:38.505" v="998"/>
          <ac:graphicFrameMkLst>
            <pc:docMk/>
            <pc:sldMk cId="3012758467" sldId="307"/>
            <ac:graphicFrameMk id="6" creationId="{FD9A53D5-0FE8-16BE-F042-D67BE83E4AF7}"/>
          </ac:graphicFrameMkLst>
        </pc:graphicFrameChg>
      </pc:sldChg>
      <pc:sldChg chg="modSp add mod">
        <pc:chgData name="Tran, Vivian (SSC/SPC)" userId="c0ba313f-3f9f-42bb-8717-b29b876240ff" providerId="ADAL" clId="{4A44301D-DEDA-4DEF-A5E6-F271D48124EE}" dt="2025-05-23T19:49:10.316" v="1561" actId="20577"/>
        <pc:sldMkLst>
          <pc:docMk/>
          <pc:sldMk cId="1466697542" sldId="308"/>
        </pc:sldMkLst>
        <pc:spChg chg="mod">
          <ac:chgData name="Tran, Vivian (SSC/SPC)" userId="c0ba313f-3f9f-42bb-8717-b29b876240ff" providerId="ADAL" clId="{4A44301D-DEDA-4DEF-A5E6-F271D48124EE}" dt="2025-05-23T19:18:52.253" v="1169" actId="27636"/>
          <ac:spMkLst>
            <pc:docMk/>
            <pc:sldMk cId="1466697542" sldId="308"/>
            <ac:spMk id="2" creationId="{531AAD89-28BC-7D75-D213-B1AE4FE0BAB7}"/>
          </ac:spMkLst>
        </pc:spChg>
        <pc:graphicFrameChg chg="mod">
          <ac:chgData name="Tran, Vivian (SSC/SPC)" userId="c0ba313f-3f9f-42bb-8717-b29b876240ff" providerId="ADAL" clId="{4A44301D-DEDA-4DEF-A5E6-F271D48124EE}" dt="2025-05-23T19:49:10.316" v="1561" actId="20577"/>
          <ac:graphicFrameMkLst>
            <pc:docMk/>
            <pc:sldMk cId="1466697542" sldId="308"/>
            <ac:graphicFrameMk id="6" creationId="{FD9A53D5-0FE8-16BE-F042-D67BE83E4AF7}"/>
          </ac:graphicFrameMkLst>
        </pc:graphicFrameChg>
      </pc:sldChg>
      <pc:sldChg chg="modSp add mod">
        <pc:chgData name="Tran, Vivian (SSC/SPC)" userId="c0ba313f-3f9f-42bb-8717-b29b876240ff" providerId="ADAL" clId="{4A44301D-DEDA-4DEF-A5E6-F271D48124EE}" dt="2025-05-23T19:48:16.066" v="1537"/>
        <pc:sldMkLst>
          <pc:docMk/>
          <pc:sldMk cId="4104056436" sldId="309"/>
        </pc:sldMkLst>
        <pc:spChg chg="mod">
          <ac:chgData name="Tran, Vivian (SSC/SPC)" userId="c0ba313f-3f9f-42bb-8717-b29b876240ff" providerId="ADAL" clId="{4A44301D-DEDA-4DEF-A5E6-F271D48124EE}" dt="2025-05-23T19:19:42.590" v="1172"/>
          <ac:spMkLst>
            <pc:docMk/>
            <pc:sldMk cId="4104056436" sldId="309"/>
            <ac:spMk id="2" creationId="{3A681FB9-2183-9E15-1956-486F81170BF2}"/>
          </ac:spMkLst>
        </pc:spChg>
        <pc:graphicFrameChg chg="mod">
          <ac:chgData name="Tran, Vivian (SSC/SPC)" userId="c0ba313f-3f9f-42bb-8717-b29b876240ff" providerId="ADAL" clId="{4A44301D-DEDA-4DEF-A5E6-F271D48124EE}" dt="2025-05-23T19:48:16.066" v="1537"/>
          <ac:graphicFrameMkLst>
            <pc:docMk/>
            <pc:sldMk cId="4104056436" sldId="309"/>
            <ac:graphicFrameMk id="21" creationId="{ABC6AB38-2CAE-A631-57A3-F815F625E7EB}"/>
          </ac:graphicFrameMkLst>
        </pc:graphicFrameChg>
      </pc:sldChg>
      <pc:sldChg chg="modSp add mod">
        <pc:chgData name="Tran, Vivian (SSC/SPC)" userId="c0ba313f-3f9f-42bb-8717-b29b876240ff" providerId="ADAL" clId="{4A44301D-DEDA-4DEF-A5E6-F271D48124EE}" dt="2025-05-23T19:48:00.926" v="1535" actId="6549"/>
        <pc:sldMkLst>
          <pc:docMk/>
          <pc:sldMk cId="3194279086" sldId="310"/>
        </pc:sldMkLst>
        <pc:spChg chg="mod">
          <ac:chgData name="Tran, Vivian (SSC/SPC)" userId="c0ba313f-3f9f-42bb-8717-b29b876240ff" providerId="ADAL" clId="{4A44301D-DEDA-4DEF-A5E6-F271D48124EE}" dt="2025-05-23T19:27:50.127" v="1283" actId="20577"/>
          <ac:spMkLst>
            <pc:docMk/>
            <pc:sldMk cId="3194279086" sldId="310"/>
            <ac:spMk id="5" creationId="{E6652A4B-481C-9EED-5000-E9D54666215C}"/>
          </ac:spMkLst>
        </pc:spChg>
        <pc:spChg chg="mod">
          <ac:chgData name="Tran, Vivian (SSC/SPC)" userId="c0ba313f-3f9f-42bb-8717-b29b876240ff" providerId="ADAL" clId="{4A44301D-DEDA-4DEF-A5E6-F271D48124EE}" dt="2025-05-23T19:48:00.926" v="1535" actId="6549"/>
          <ac:spMkLst>
            <pc:docMk/>
            <pc:sldMk cId="3194279086" sldId="310"/>
            <ac:spMk id="13" creationId="{82EC4E4B-5594-9E40-0DC3-5446212743EA}"/>
          </ac:spMkLst>
        </pc:spChg>
      </pc:sldChg>
      <pc:sldChg chg="addSp delSp modSp add mod">
        <pc:chgData name="Tran, Vivian (SSC/SPC)" userId="c0ba313f-3f9f-42bb-8717-b29b876240ff" providerId="ADAL" clId="{4A44301D-DEDA-4DEF-A5E6-F271D48124EE}" dt="2025-05-23T19:34:35.457" v="1385" actId="20577"/>
        <pc:sldMkLst>
          <pc:docMk/>
          <pc:sldMk cId="239247391" sldId="311"/>
        </pc:sldMkLst>
        <pc:spChg chg="mod">
          <ac:chgData name="Tran, Vivian (SSC/SPC)" userId="c0ba313f-3f9f-42bb-8717-b29b876240ff" providerId="ADAL" clId="{4A44301D-DEDA-4DEF-A5E6-F271D48124EE}" dt="2025-05-23T19:29:31.428" v="1295" actId="20577"/>
          <ac:spMkLst>
            <pc:docMk/>
            <pc:sldMk cId="239247391" sldId="311"/>
            <ac:spMk id="2" creationId="{B0113FD8-B6F4-BDFE-1F91-19CDA610953D}"/>
          </ac:spMkLst>
        </pc:spChg>
        <pc:spChg chg="add del">
          <ac:chgData name="Tran, Vivian (SSC/SPC)" userId="c0ba313f-3f9f-42bb-8717-b29b876240ff" providerId="ADAL" clId="{4A44301D-DEDA-4DEF-A5E6-F271D48124EE}" dt="2025-05-23T19:30:10.073" v="1325" actId="22"/>
          <ac:spMkLst>
            <pc:docMk/>
            <pc:sldMk cId="239247391" sldId="311"/>
            <ac:spMk id="4" creationId="{DFAF9425-D065-9F41-2427-8AF61D556A39}"/>
          </ac:spMkLst>
        </pc:spChg>
        <pc:spChg chg="mod">
          <ac:chgData name="Tran, Vivian (SSC/SPC)" userId="c0ba313f-3f9f-42bb-8717-b29b876240ff" providerId="ADAL" clId="{4A44301D-DEDA-4DEF-A5E6-F271D48124EE}" dt="2025-05-23T19:30:27.682" v="1354" actId="20577"/>
          <ac:spMkLst>
            <pc:docMk/>
            <pc:sldMk cId="239247391" sldId="311"/>
            <ac:spMk id="14" creationId="{D5BB163B-A2FC-4EBC-44F1-E02139F422D6}"/>
          </ac:spMkLst>
        </pc:spChg>
        <pc:graphicFrameChg chg="mod">
          <ac:chgData name="Tran, Vivian (SSC/SPC)" userId="c0ba313f-3f9f-42bb-8717-b29b876240ff" providerId="ADAL" clId="{4A44301D-DEDA-4DEF-A5E6-F271D48124EE}" dt="2025-05-23T19:34:35.457" v="1385" actId="20577"/>
          <ac:graphicFrameMkLst>
            <pc:docMk/>
            <pc:sldMk cId="239247391" sldId="311"/>
            <ac:graphicFrameMk id="6" creationId="{DDDAAB76-56CA-7297-AF97-91798AF91DCD}"/>
          </ac:graphicFrameMkLst>
        </pc:graphicFrameChg>
      </pc:sldChg>
      <pc:sldChg chg="modSp add mod">
        <pc:chgData name="Tran, Vivian (SSC/SPC)" userId="c0ba313f-3f9f-42bb-8717-b29b876240ff" providerId="ADAL" clId="{4A44301D-DEDA-4DEF-A5E6-F271D48124EE}" dt="2025-05-23T19:50:37.895" v="1567" actId="255"/>
        <pc:sldMkLst>
          <pc:docMk/>
          <pc:sldMk cId="1684128196" sldId="312"/>
        </pc:sldMkLst>
        <pc:spChg chg="mod">
          <ac:chgData name="Tran, Vivian (SSC/SPC)" userId="c0ba313f-3f9f-42bb-8717-b29b876240ff" providerId="ADAL" clId="{4A44301D-DEDA-4DEF-A5E6-F271D48124EE}" dt="2025-05-23T19:35:32.706" v="1401" actId="20577"/>
          <ac:spMkLst>
            <pc:docMk/>
            <pc:sldMk cId="1684128196" sldId="312"/>
            <ac:spMk id="3" creationId="{B33A6484-6195-6677-B866-5B143D13CC15}"/>
          </ac:spMkLst>
        </pc:spChg>
        <pc:graphicFrameChg chg="mod modGraphic">
          <ac:chgData name="Tran, Vivian (SSC/SPC)" userId="c0ba313f-3f9f-42bb-8717-b29b876240ff" providerId="ADAL" clId="{4A44301D-DEDA-4DEF-A5E6-F271D48124EE}" dt="2025-05-23T19:50:37.895" v="1567" actId="255"/>
          <ac:graphicFrameMkLst>
            <pc:docMk/>
            <pc:sldMk cId="1684128196" sldId="312"/>
            <ac:graphicFrameMk id="6" creationId="{EE696C20-746D-A5C8-D7D5-0DDD248C2AC4}"/>
          </ac:graphicFrameMkLst>
        </pc:graphicFrameChg>
      </pc:sldChg>
      <pc:sldChg chg="modSp add mod">
        <pc:chgData name="Tran, Vivian (SSC/SPC)" userId="c0ba313f-3f9f-42bb-8717-b29b876240ff" providerId="ADAL" clId="{4A44301D-DEDA-4DEF-A5E6-F271D48124EE}" dt="2025-05-23T19:51:35.875" v="1590" actId="20577"/>
        <pc:sldMkLst>
          <pc:docMk/>
          <pc:sldMk cId="2936852808" sldId="313"/>
        </pc:sldMkLst>
        <pc:spChg chg="mod">
          <ac:chgData name="Tran, Vivian (SSC/SPC)" userId="c0ba313f-3f9f-42bb-8717-b29b876240ff" providerId="ADAL" clId="{4A44301D-DEDA-4DEF-A5E6-F271D48124EE}" dt="2025-05-23T19:51:35.875" v="1590" actId="20577"/>
          <ac:spMkLst>
            <pc:docMk/>
            <pc:sldMk cId="2936852808" sldId="313"/>
            <ac:spMk id="4" creationId="{FA66B532-53CD-82B0-909C-86C6707B64C8}"/>
          </ac:spMkLst>
        </pc:spChg>
      </pc:sldChg>
      <pc:sldChg chg="modSp add mod">
        <pc:chgData name="Tran, Vivian (SSC/SPC)" userId="c0ba313f-3f9f-42bb-8717-b29b876240ff" providerId="ADAL" clId="{4A44301D-DEDA-4DEF-A5E6-F271D48124EE}" dt="2025-05-23T19:54:44.795" v="1640" actId="14100"/>
        <pc:sldMkLst>
          <pc:docMk/>
          <pc:sldMk cId="3213590709" sldId="314"/>
        </pc:sldMkLst>
        <pc:spChg chg="mod">
          <ac:chgData name="Tran, Vivian (SSC/SPC)" userId="c0ba313f-3f9f-42bb-8717-b29b876240ff" providerId="ADAL" clId="{4A44301D-DEDA-4DEF-A5E6-F271D48124EE}" dt="2025-05-23T19:53:12.631" v="1628" actId="6549"/>
          <ac:spMkLst>
            <pc:docMk/>
            <pc:sldMk cId="3213590709" sldId="314"/>
            <ac:spMk id="2" creationId="{E19C6575-C7AB-C524-FB86-A2F118208A48}"/>
          </ac:spMkLst>
        </pc:spChg>
        <pc:spChg chg="mod">
          <ac:chgData name="Tran, Vivian (SSC/SPC)" userId="c0ba313f-3f9f-42bb-8717-b29b876240ff" providerId="ADAL" clId="{4A44301D-DEDA-4DEF-A5E6-F271D48124EE}" dt="2025-05-23T19:52:01.490" v="1596"/>
          <ac:spMkLst>
            <pc:docMk/>
            <pc:sldMk cId="3213590709" sldId="314"/>
            <ac:spMk id="11" creationId="{1E9BE0ED-1988-EEF9-1639-4D1EAA65DE09}"/>
          </ac:spMkLst>
        </pc:spChg>
        <pc:graphicFrameChg chg="mod">
          <ac:chgData name="Tran, Vivian (SSC/SPC)" userId="c0ba313f-3f9f-42bb-8717-b29b876240ff" providerId="ADAL" clId="{4A44301D-DEDA-4DEF-A5E6-F271D48124EE}" dt="2025-05-23T19:54:44.795" v="1640" actId="14100"/>
          <ac:graphicFrameMkLst>
            <pc:docMk/>
            <pc:sldMk cId="3213590709" sldId="314"/>
            <ac:graphicFrameMk id="8" creationId="{FF0A9D5F-154F-DD92-7857-C219CB5E0467}"/>
          </ac:graphicFrameMkLst>
        </pc:graphicFrameChg>
      </pc:sldChg>
      <pc:sldChg chg="modSp add mod">
        <pc:chgData name="Tran, Vivian (SSC/SPC)" userId="c0ba313f-3f9f-42bb-8717-b29b876240ff" providerId="ADAL" clId="{4A44301D-DEDA-4DEF-A5E6-F271D48124EE}" dt="2025-05-23T20:06:08.981" v="1826" actId="404"/>
        <pc:sldMkLst>
          <pc:docMk/>
          <pc:sldMk cId="1164059242" sldId="315"/>
        </pc:sldMkLst>
        <pc:spChg chg="mod">
          <ac:chgData name="Tran, Vivian (SSC/SPC)" userId="c0ba313f-3f9f-42bb-8717-b29b876240ff" providerId="ADAL" clId="{4A44301D-DEDA-4DEF-A5E6-F271D48124EE}" dt="2025-05-23T19:55:37.239" v="1650" actId="14100"/>
          <ac:spMkLst>
            <pc:docMk/>
            <pc:sldMk cId="1164059242" sldId="315"/>
            <ac:spMk id="2" creationId="{21F64A52-3436-3840-DDF9-223D289E9146}"/>
          </ac:spMkLst>
        </pc:spChg>
        <pc:graphicFrameChg chg="mod modGraphic">
          <ac:chgData name="Tran, Vivian (SSC/SPC)" userId="c0ba313f-3f9f-42bb-8717-b29b876240ff" providerId="ADAL" clId="{4A44301D-DEDA-4DEF-A5E6-F271D48124EE}" dt="2025-05-23T20:06:08.981" v="1826" actId="404"/>
          <ac:graphicFrameMkLst>
            <pc:docMk/>
            <pc:sldMk cId="1164059242" sldId="315"/>
            <ac:graphicFrameMk id="37" creationId="{1518D6AC-B8BF-EA92-80DC-C55E70E2234A}"/>
          </ac:graphicFrameMkLst>
        </pc:graphicFrameChg>
      </pc:sldChg>
      <pc:sldChg chg="modSp add mod">
        <pc:chgData name="Tran, Vivian (SSC/SPC)" userId="c0ba313f-3f9f-42bb-8717-b29b876240ff" providerId="ADAL" clId="{4A44301D-DEDA-4DEF-A5E6-F271D48124EE}" dt="2025-05-23T20:13:40.622" v="2048" actId="20577"/>
        <pc:sldMkLst>
          <pc:docMk/>
          <pc:sldMk cId="2178354126" sldId="316"/>
        </pc:sldMkLst>
        <pc:spChg chg="mod">
          <ac:chgData name="Tran, Vivian (SSC/SPC)" userId="c0ba313f-3f9f-42bb-8717-b29b876240ff" providerId="ADAL" clId="{4A44301D-DEDA-4DEF-A5E6-F271D48124EE}" dt="2025-05-23T20:12:09.374" v="2032" actId="20577"/>
          <ac:spMkLst>
            <pc:docMk/>
            <pc:sldMk cId="2178354126" sldId="316"/>
            <ac:spMk id="2" creationId="{D74A8556-DA8F-7B71-C92F-9606CF4D8CB5}"/>
          </ac:spMkLst>
        </pc:spChg>
        <pc:graphicFrameChg chg="mod">
          <ac:chgData name="Tran, Vivian (SSC/SPC)" userId="c0ba313f-3f9f-42bb-8717-b29b876240ff" providerId="ADAL" clId="{4A44301D-DEDA-4DEF-A5E6-F271D48124EE}" dt="2025-05-23T20:13:40.622" v="2048" actId="20577"/>
          <ac:graphicFrameMkLst>
            <pc:docMk/>
            <pc:sldMk cId="2178354126" sldId="316"/>
            <ac:graphicFrameMk id="7" creationId="{5D048C9F-8D9A-F5F3-EB04-F8C49F8E95B5}"/>
          </ac:graphicFrameMkLst>
        </pc:graphicFrameChg>
      </pc:sldChg>
      <pc:sldChg chg="delSp modSp add mod">
        <pc:chgData name="Tran, Vivian (SSC/SPC)" userId="c0ba313f-3f9f-42bb-8717-b29b876240ff" providerId="ADAL" clId="{4A44301D-DEDA-4DEF-A5E6-F271D48124EE}" dt="2025-05-23T20:17:19.404" v="2149" actId="1076"/>
        <pc:sldMkLst>
          <pc:docMk/>
          <pc:sldMk cId="3723398216" sldId="317"/>
        </pc:sldMkLst>
        <pc:spChg chg="mod">
          <ac:chgData name="Tran, Vivian (SSC/SPC)" userId="c0ba313f-3f9f-42bb-8717-b29b876240ff" providerId="ADAL" clId="{4A44301D-DEDA-4DEF-A5E6-F271D48124EE}" dt="2025-05-23T20:17:19.404" v="2149" actId="1076"/>
          <ac:spMkLst>
            <pc:docMk/>
            <pc:sldMk cId="3723398216" sldId="317"/>
            <ac:spMk id="2" creationId="{8D9A821D-BB03-E7B3-1600-C4087E9A5E58}"/>
          </ac:spMkLst>
        </pc:spChg>
        <pc:spChg chg="del">
          <ac:chgData name="Tran, Vivian (SSC/SPC)" userId="c0ba313f-3f9f-42bb-8717-b29b876240ff" providerId="ADAL" clId="{4A44301D-DEDA-4DEF-A5E6-F271D48124EE}" dt="2025-05-23T20:14:15.276" v="2052" actId="478"/>
          <ac:spMkLst>
            <pc:docMk/>
            <pc:sldMk cId="3723398216" sldId="317"/>
            <ac:spMk id="4" creationId="{7B676389-7D33-3AEF-31FF-D06898BBC3D7}"/>
          </ac:spMkLst>
        </pc:spChg>
        <pc:graphicFrameChg chg="mod">
          <ac:chgData name="Tran, Vivian (SSC/SPC)" userId="c0ba313f-3f9f-42bb-8717-b29b876240ff" providerId="ADAL" clId="{4A44301D-DEDA-4DEF-A5E6-F271D48124EE}" dt="2025-05-23T20:16:59.457" v="2144" actId="1076"/>
          <ac:graphicFrameMkLst>
            <pc:docMk/>
            <pc:sldMk cId="3723398216" sldId="317"/>
            <ac:graphicFrameMk id="8" creationId="{4AED51BA-03AB-C259-9FCD-68A4D63A5E64}"/>
          </ac:graphicFrameMkLst>
        </pc:graphicFrameChg>
        <pc:picChg chg="mod">
          <ac:chgData name="Tran, Vivian (SSC/SPC)" userId="c0ba313f-3f9f-42bb-8717-b29b876240ff" providerId="ADAL" clId="{4A44301D-DEDA-4DEF-A5E6-F271D48124EE}" dt="2025-05-23T20:17:10.338" v="2148" actId="1076"/>
          <ac:picMkLst>
            <pc:docMk/>
            <pc:sldMk cId="3723398216" sldId="317"/>
            <ac:picMk id="7" creationId="{B8DEBA4D-69D0-1CE7-27A4-677FF153815C}"/>
          </ac:picMkLst>
        </pc:picChg>
      </pc:sldChg>
      <pc:sldChg chg="modSp add mod">
        <pc:chgData name="Tran, Vivian (SSC/SPC)" userId="c0ba313f-3f9f-42bb-8717-b29b876240ff" providerId="ADAL" clId="{4A44301D-DEDA-4DEF-A5E6-F271D48124EE}" dt="2025-05-23T20:19:41.639" v="2168" actId="20577"/>
        <pc:sldMkLst>
          <pc:docMk/>
          <pc:sldMk cId="1519252820" sldId="318"/>
        </pc:sldMkLst>
        <pc:spChg chg="mod">
          <ac:chgData name="Tran, Vivian (SSC/SPC)" userId="c0ba313f-3f9f-42bb-8717-b29b876240ff" providerId="ADAL" clId="{4A44301D-DEDA-4DEF-A5E6-F271D48124EE}" dt="2025-05-23T20:17:57.837" v="2155" actId="20577"/>
          <ac:spMkLst>
            <pc:docMk/>
            <pc:sldMk cId="1519252820" sldId="318"/>
            <ac:spMk id="30" creationId="{3F3A1E61-E2AD-74A5-C854-7941217F4FE1}"/>
          </ac:spMkLst>
        </pc:spChg>
        <pc:graphicFrameChg chg="mod">
          <ac:chgData name="Tran, Vivian (SSC/SPC)" userId="c0ba313f-3f9f-42bb-8717-b29b876240ff" providerId="ADAL" clId="{4A44301D-DEDA-4DEF-A5E6-F271D48124EE}" dt="2025-05-23T20:19:41.639" v="2168" actId="20577"/>
          <ac:graphicFrameMkLst>
            <pc:docMk/>
            <pc:sldMk cId="1519252820" sldId="318"/>
            <ac:graphicFrameMk id="32" creationId="{622F5364-9742-C3B6-237C-3215024106C7}"/>
          </ac:graphicFrameMkLst>
        </pc:graphicFrameChg>
      </pc:sldChg>
      <pc:sldChg chg="modSp add mod">
        <pc:chgData name="Tran, Vivian (SSC/SPC)" userId="c0ba313f-3f9f-42bb-8717-b29b876240ff" providerId="ADAL" clId="{4A44301D-DEDA-4DEF-A5E6-F271D48124EE}" dt="2025-05-23T20:23:01.675" v="2203" actId="2710"/>
        <pc:sldMkLst>
          <pc:docMk/>
          <pc:sldMk cId="2059016129" sldId="319"/>
        </pc:sldMkLst>
        <pc:spChg chg="mod">
          <ac:chgData name="Tran, Vivian (SSC/SPC)" userId="c0ba313f-3f9f-42bb-8717-b29b876240ff" providerId="ADAL" clId="{4A44301D-DEDA-4DEF-A5E6-F271D48124EE}" dt="2025-05-23T20:20:13.758" v="2177" actId="20577"/>
          <ac:spMkLst>
            <pc:docMk/>
            <pc:sldMk cId="2059016129" sldId="319"/>
            <ac:spMk id="2" creationId="{0C2A0496-CAB4-FAC3-8710-EA1B18E286EB}"/>
          </ac:spMkLst>
        </pc:spChg>
        <pc:graphicFrameChg chg="mod">
          <ac:chgData name="Tran, Vivian (SSC/SPC)" userId="c0ba313f-3f9f-42bb-8717-b29b876240ff" providerId="ADAL" clId="{4A44301D-DEDA-4DEF-A5E6-F271D48124EE}" dt="2025-05-23T20:23:01.675" v="2203" actId="2710"/>
          <ac:graphicFrameMkLst>
            <pc:docMk/>
            <pc:sldMk cId="2059016129" sldId="319"/>
            <ac:graphicFrameMk id="26" creationId="{B9143EEA-ED7A-6A5C-E033-71BD72103B72}"/>
          </ac:graphicFrameMkLst>
        </pc:graphicFrameChg>
      </pc:sldChg>
      <pc:sldChg chg="modSp add mod">
        <pc:chgData name="Tran, Vivian (SSC/SPC)" userId="c0ba313f-3f9f-42bb-8717-b29b876240ff" providerId="ADAL" clId="{4A44301D-DEDA-4DEF-A5E6-F271D48124EE}" dt="2025-05-23T20:26:07.661" v="2235"/>
        <pc:sldMkLst>
          <pc:docMk/>
          <pc:sldMk cId="3103365364" sldId="320"/>
        </pc:sldMkLst>
        <pc:spChg chg="mod">
          <ac:chgData name="Tran, Vivian (SSC/SPC)" userId="c0ba313f-3f9f-42bb-8717-b29b876240ff" providerId="ADAL" clId="{4A44301D-DEDA-4DEF-A5E6-F271D48124EE}" dt="2025-05-23T20:24:08.182" v="2212" actId="6549"/>
          <ac:spMkLst>
            <pc:docMk/>
            <pc:sldMk cId="3103365364" sldId="320"/>
            <ac:spMk id="9" creationId="{E1DA5BF2-4592-FB1B-8FF7-3122F1A6B090}"/>
          </ac:spMkLst>
        </pc:spChg>
        <pc:graphicFrameChg chg="mod">
          <ac:chgData name="Tran, Vivian (SSC/SPC)" userId="c0ba313f-3f9f-42bb-8717-b29b876240ff" providerId="ADAL" clId="{4A44301D-DEDA-4DEF-A5E6-F271D48124EE}" dt="2025-05-23T20:26:07.661" v="2235"/>
          <ac:graphicFrameMkLst>
            <pc:docMk/>
            <pc:sldMk cId="3103365364" sldId="320"/>
            <ac:graphicFrameMk id="34" creationId="{FE22068D-0F2D-3CE2-D140-6E7E1EFFB1A0}"/>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ata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ata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ata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ata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ata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2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2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ata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rawing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image" Target="../media/image69.jpeg"/></Relationships>
</file>

<file path=ppt/diagrams/_rels/drawing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rawing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image" Target="../media/image76.jpeg"/></Relationships>
</file>

<file path=ppt/diagrams/_rels/drawing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8.png"/><Relationship Id="rId7" Type="http://schemas.openxmlformats.org/officeDocument/2006/relationships/image" Target="../media/image61.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3.svg"/><Relationship Id="rId4" Type="http://schemas.openxmlformats.org/officeDocument/2006/relationships/image" Target="../media/image109.svg"/><Relationship Id="rId9" Type="http://schemas.openxmlformats.org/officeDocument/2006/relationships/image" Target="../media/image11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 Id="rId4"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en-US" sz="1800" b="0"/>
            <a:t>Internet of Things, refers to the collective network of </a:t>
          </a:r>
          <a:r>
            <a:rPr lang="en-US" sz="1800" b="0" u="sng"/>
            <a:t>connected</a:t>
          </a:r>
          <a:r>
            <a:rPr lang="en-US" sz="1800" b="0"/>
            <a:t> devices.</a:t>
          </a:r>
          <a:endParaRPr lang="en-US" sz="1800"/>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a:lnSpc>
              <a:spcPct val="100000"/>
            </a:lnSpc>
          </a:pPr>
          <a:r>
            <a:rPr lang="en-CA" sz="1800" b="0"/>
            <a:t>A “</a:t>
          </a:r>
          <a:r>
            <a:rPr lang="en-CA" sz="1800" b="0" u="sng"/>
            <a:t>Thing</a:t>
          </a:r>
          <a:r>
            <a:rPr lang="en-CA" sz="1800" b="0"/>
            <a:t>” can be a machine, smart device or even an entire city. </a:t>
          </a:r>
          <a:endParaRPr lang="en-US" sz="1800"/>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a:lnSpc>
              <a:spcPct val="100000"/>
            </a:lnSpc>
          </a:pPr>
          <a:r>
            <a:rPr lang="en-CA" sz="1800" b="0"/>
            <a:t>This interconnectedness allows organizations to tap into new levels of </a:t>
          </a:r>
          <a:r>
            <a:rPr lang="en-CA" sz="1800" b="0" u="sng"/>
            <a:t>data.</a:t>
          </a:r>
          <a:endParaRPr lang="en-US" sz="1800"/>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a:lnSpc>
              <a:spcPct val="100000"/>
            </a:lnSpc>
          </a:pPr>
          <a:r>
            <a:rPr lang="en-CA" sz="1800" b="0"/>
            <a:t>This highly mobilized data </a:t>
          </a:r>
          <a:r>
            <a:rPr lang="en-CA" sz="1800" b="0" u="sng"/>
            <a:t>enables</a:t>
          </a:r>
          <a:r>
            <a:rPr lang="en-CA" sz="1800" b="0"/>
            <a:t> timely decisions and actions.</a:t>
          </a:r>
          <a:endParaRPr lang="en-US" sz="1800"/>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fr-FR" sz="1400" b="1">
              <a:effectLst/>
            </a:rPr>
            <a:t>Pêches et des Océans (MPO)</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ctr">
            <a:lnSpc>
              <a:spcPct val="100000"/>
            </a:lnSpc>
          </a:pPr>
          <a:r>
            <a:rPr lang="fr-FR" sz="1400" b="1">
              <a:effectLst/>
            </a:rPr>
            <a:t>Agriculture et Agroalimentaire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err="1">
              <a:effectLst/>
            </a:rPr>
            <a:t>Projet</a:t>
          </a:r>
          <a:r>
            <a:rPr lang="en-US" sz="1400" b="1">
              <a:effectLst/>
            </a:rPr>
            <a:t> RFID</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nchor="t" anchorCtr="1"/>
        <a:lstStyle/>
        <a:p>
          <a:pPr algn="ctr">
            <a:lnSpc>
              <a:spcPct val="100000"/>
            </a:lnSpc>
          </a:pPr>
          <a:r>
            <a:rPr lang="en-US" sz="1400" b="1" baseline="0">
              <a:effectLst/>
            </a:rPr>
            <a:t>Surveillance </a:t>
          </a:r>
          <a:r>
            <a:rPr lang="en-US" sz="1400" b="1" baseline="0" err="1">
              <a:effectLst/>
            </a:rPr>
            <a:t>Environnementale</a:t>
          </a:r>
          <a:endParaRPr lang="en-US" sz="1400" b="1" baseline="0">
            <a:effectLst/>
          </a:endParaRP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nchor="t" anchorCtr="1"/>
        <a:lstStyle/>
        <a:p>
          <a:pPr algn="l">
            <a:lnSpc>
              <a:spcPct val="200000"/>
            </a:lnSpc>
          </a:pPr>
          <a:r>
            <a:rPr lang="fr-FR" sz="1100" baseline="0"/>
            <a:t>Surveiller la température, l’humidité et la poussière dans un centre de données
Tester des modèles de communication </a:t>
          </a:r>
          <a:r>
            <a:rPr lang="fr-FR" sz="1100" baseline="0" err="1"/>
            <a:t>IdO</a:t>
          </a:r>
          <a:r>
            <a:rPr lang="fr-FR" sz="1100" baseline="0"/>
            <a:t> pour en évaluer l’efficacité
Utiliser des cartes de répartition et jumeaux numériques pour une analyse approfondie</a:t>
          </a:r>
          <a:endParaRPr lang="en-US" sz="1100" baseline="0"/>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99E49816-1967-4188-A2B3-FE7101A22CF2}">
      <dgm:prSet custT="1"/>
      <dgm:spPr>
        <a:solidFill>
          <a:schemeClr val="accent4">
            <a:lumMod val="75000"/>
            <a:lumOff val="25000"/>
          </a:schemeClr>
        </a:solidFill>
      </dgm:spPr>
      <dgm:t>
        <a:bodyPr vert="horz" lIns="91440" tIns="0" rIns="91440" bIns="91440" anchor="t" anchorCtr="0"/>
        <a:lstStyle/>
        <a:p>
          <a:pPr algn="l">
            <a:lnSpc>
              <a:spcPct val="200000"/>
            </a:lnSpc>
          </a:pPr>
          <a:r>
            <a:rPr lang="fr-FR" sz="1100" b="0"/>
            <a:t>Explorer des solutions </a:t>
          </a:r>
          <a:r>
            <a:rPr lang="fr-FR" sz="1100" b="0" err="1"/>
            <a:t>IdO</a:t>
          </a:r>
          <a:r>
            <a:rPr lang="fr-FR" sz="1100" b="0"/>
            <a:t> pour améliorer le suivi et l’utilisation du matériel scientifique
Mettre l’accent sur la localisation du matériel et l’optimisation de son utilisation</a:t>
          </a:r>
          <a:endParaRPr lang="en-CA" sz="1400" b="1">
            <a:effectLst/>
          </a:endParaRPr>
        </a:p>
      </dgm:t>
    </dgm:pt>
    <dgm:pt modelId="{1C73C72B-0AE6-4E68-9C1D-D0EBAC929CE8}" type="parTrans" cxnId="{5780FD8C-AC35-4FCF-8964-32FA92D0937E}">
      <dgm:prSet/>
      <dgm:spPr/>
      <dgm:t>
        <a:bodyPr/>
        <a:lstStyle/>
        <a:p>
          <a:endParaRPr lang="en-US"/>
        </a:p>
      </dgm:t>
    </dgm:pt>
    <dgm:pt modelId="{DE1BF17C-C2AD-440B-AF24-2E51DBE3F3A4}" type="sibTrans" cxnId="{5780FD8C-AC35-4FCF-8964-32FA92D0937E}">
      <dgm:prSet/>
      <dgm:spPr/>
      <dgm:t>
        <a:bodyPr/>
        <a:lstStyle/>
        <a:p>
          <a:endParaRPr lang="en-US"/>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lstStyle/>
        <a:p>
          <a:pPr algn="l">
            <a:lnSpc>
              <a:spcPct val="200000"/>
            </a:lnSpc>
          </a:pPr>
          <a:r>
            <a:rPr lang="fr-FR" sz="1100" b="0"/>
            <a:t>Développer une plateforme </a:t>
          </a:r>
          <a:r>
            <a:rPr lang="en-US" sz="1100" b="0" err="1"/>
            <a:t>IdO</a:t>
          </a:r>
          <a:r>
            <a:rPr lang="fr-FR" sz="1100" b="0"/>
            <a:t> infonuagique utilisant </a:t>
          </a:r>
          <a:r>
            <a:rPr lang="fr-FR" sz="1100" b="0" err="1"/>
            <a:t>LoRaWAN</a:t>
          </a:r>
          <a:r>
            <a:rPr lang="fr-FR" sz="1100" b="0"/>
            <a:t> pour la collecte de données à distance à partir de capteurs
Construire un référentiel de données et des outils de visualisation
Offrir une expérience pratique en </a:t>
          </a:r>
          <a:r>
            <a:rPr lang="fr-FR" sz="1100" b="0" err="1"/>
            <a:t>IdO</a:t>
          </a:r>
          <a:r>
            <a:rPr lang="fr-FR" sz="1100" b="0"/>
            <a:t> et en infonuagique au personnel d’AAC</a:t>
          </a:r>
          <a:endParaRPr lang="en-CA" sz="1100"/>
        </a:p>
      </dgm:t>
    </dgm:pt>
    <dgm:pt modelId="{B3ECAB27-E22C-42F8-B5F1-5E55378F9464}" type="sibTrans" cxnId="{560B1C38-DF7A-4D3D-A010-D84543244789}">
      <dgm:prSet/>
      <dgm:spPr/>
      <dgm:t>
        <a:bodyPr/>
        <a:lstStyle/>
        <a:p>
          <a:endParaRPr lang="en-CA"/>
        </a:p>
      </dgm:t>
    </dgm:pt>
    <dgm:pt modelId="{D54CBA56-DAE4-451C-B5E6-150AA2551D72}" type="parTrans" cxnId="{560B1C38-DF7A-4D3D-A010-D84543244789}">
      <dgm:prSet/>
      <dgm:spPr/>
      <dgm:t>
        <a:bodyPr/>
        <a:lstStyle/>
        <a:p>
          <a:endParaRPr lang="en-CA"/>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fr-FR" sz="1100"/>
            <a:t>Évaluer l’utilisation de la technologie RFID pour le suivi des biens matériels et de l’équipement
Analyser la rentabilité et la faisabilité de mise en œuvre
Élaborer un plan de développement RFID à haut niveau</a:t>
          </a:r>
          <a:endParaRPr lang="en-US" sz="1100"/>
        </a:p>
      </dgm:t>
    </dgm:pt>
    <dgm:pt modelId="{7B66776C-DCE1-4717-8E2D-A4C70E3BD4A0}" type="sibTrans" cxnId="{BB417842-F7DE-4376-BF73-CCFBA00E478A}">
      <dgm:prSet/>
      <dgm:spPr/>
      <dgm:t>
        <a:bodyPr/>
        <a:lstStyle/>
        <a:p>
          <a:endParaRPr lang="en-US"/>
        </a:p>
      </dgm:t>
    </dgm:pt>
    <dgm:pt modelId="{1CC60EAE-E24D-4905-8233-696254BDBA50}" type="parTrans" cxnId="{BB417842-F7DE-4376-BF73-CCFBA00E478A}">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88" custLinFactNeighborY="-3598"/>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C28EA02-FA3C-1D45-89AF-F21A60840273}" srcId="{15A110C3-0DD0-40B2-87A5-0FDFFE87652B}" destId="{6950811D-B219-154B-8F64-0E2574812741}" srcOrd="3" destOrd="0" parTransId="{F423ECBD-882F-B943-BDC1-1C28808AD2EB}" sibTransId="{A41A113A-2CA6-D042-8F11-55F1ACF43B9C}"/>
    <dgm:cxn modelId="{34700B10-9607-45B4-86BE-2732B2CFBF2F}" type="presOf" srcId="{99E49816-1967-4188-A2B3-FE7101A22CF2}" destId="{7FB2B829-8F23-4FFC-87F6-FEC814DCC471}" srcOrd="0" destOrd="1" presId="urn:microsoft.com/office/officeart/2005/8/layout/hList7"/>
    <dgm:cxn modelId="{A8F00126-F1AD-4F13-88B2-21A5255BD64B}" type="presOf" srcId="{0C58A4E3-F9CD-4E0F-96CA-C9488FD78549}" destId="{9C965578-46A8-4219-8434-3A0C8A8AA564}" srcOrd="1" destOrd="0"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6B30B443-F9C2-4F92-B6DC-C1D6BCCADBFA}" type="presOf" srcId="{99E49816-1967-4188-A2B3-FE7101A22CF2}" destId="{6B7A611C-BEAE-4B97-8C6B-18F24B5D7917}" srcOrd="1" destOrd="1" presId="urn:microsoft.com/office/officeart/2005/8/layout/hList7"/>
    <dgm:cxn modelId="{F7A2696C-F143-4931-B68D-551E956366FA}" srcId="{15A110C3-0DD0-40B2-87A5-0FDFFE87652B}" destId="{5AC1F8E9-16AA-4B6A-83FB-04E1D418B25E}" srcOrd="0" destOrd="0" parTransId="{9184755A-EF0F-4820-A312-14927A2378AD}" sibTransId="{8E6B3F82-9BA3-4690-B36D-2FD81FAD113F}"/>
    <dgm:cxn modelId="{6118DD4E-D60C-CF44-9E25-08532D073D7E}" type="presOf" srcId="{8E0CFB67-FFC1-D344-A57D-6905C065F416}" destId="{B8392F4D-232A-3B4F-A81F-88D8A24139AB}" srcOrd="1" destOrd="0"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985E9B7D-626A-4EBB-AA59-2364831EE750}" type="presOf" srcId="{5AC1F8E9-16AA-4B6A-83FB-04E1D418B25E}" destId="{6B7A611C-BEAE-4B97-8C6B-18F24B5D7917}" srcOrd="1" destOrd="0" presId="urn:microsoft.com/office/officeart/2005/8/layout/hList7"/>
    <dgm:cxn modelId="{5780FD8C-AC35-4FCF-8964-32FA92D0937E}" srcId="{5AC1F8E9-16AA-4B6A-83FB-04E1D418B25E}" destId="{99E49816-1967-4188-A2B3-FE7101A22CF2}" srcOrd="0" destOrd="0" parTransId="{1C73C72B-0AE6-4E68-9C1D-D0EBAC929CE8}" sibTransId="{DE1BF17C-C2AD-440B-AF24-2E51DBE3F3A4}"/>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50CDB1D4-BB3C-EA48-84EE-BB1A0809BFC3}" type="presOf" srcId="{6950811D-B219-154B-8F64-0E2574812741}" destId="{1BECE383-A954-9844-8613-23DBF5870A5D}" srcOrd="0" destOrd="0" presId="urn:microsoft.com/office/officeart/2005/8/layout/hList7"/>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A08D2DF8-B645-45AE-92FB-D8D0045F1F63}">
      <dgm:prSet/>
      <dgm:spPr>
        <a:solidFill>
          <a:schemeClr val="accent4">
            <a:lumMod val="75000"/>
            <a:lumOff val="25000"/>
          </a:schemeClr>
        </a:solidFill>
      </dgm:spPr>
      <dgm:t>
        <a:bodyPr/>
        <a:lstStyle/>
        <a:p>
          <a:r>
            <a:rPr lang="en-US"/>
            <a:t>Potential Projects </a:t>
          </a:r>
        </a:p>
      </dgm:t>
    </dgm:pt>
    <dgm:pt modelId="{FE881585-A39C-4CFB-9A2A-434A646D921C}" type="parTrans" cxnId="{E7D5BBAB-D576-406C-B3AF-8D0255930CEA}">
      <dgm:prSet/>
      <dgm:spPr/>
      <dgm:t>
        <a:bodyPr/>
        <a:lstStyle/>
        <a:p>
          <a:endParaRPr lang="en-US"/>
        </a:p>
      </dgm:t>
    </dgm:pt>
    <dgm:pt modelId="{FF98FE07-BAB2-49B2-9B0E-4C9218CFE719}" type="sibTrans" cxnId="{E7D5BBAB-D576-406C-B3AF-8D0255930CEA}">
      <dgm:prSet/>
      <dgm:spPr/>
      <dgm:t>
        <a:bodyPr/>
        <a:lstStyle/>
        <a:p>
          <a:endParaRPr lang="en-US"/>
        </a:p>
      </dgm:t>
    </dgm:pt>
    <dgm:pt modelId="{90B51319-8B6A-40E3-B4E6-27E445762A25}">
      <dgm:prSet/>
      <dgm:spPr/>
      <dgm:t>
        <a:bodyPr/>
        <a:lstStyle/>
        <a:p>
          <a:pPr>
            <a:lnSpc>
              <a:spcPct val="150000"/>
            </a:lnSpc>
          </a:pPr>
          <a:r>
            <a:rPr lang="en-US"/>
            <a:t>Network Connectivity with IoT devices and ASEC (DFO)</a:t>
          </a:r>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dgm:spPr/>
      <dgm:t>
        <a:bodyPr/>
        <a:lstStyle/>
        <a:p>
          <a:pPr>
            <a:lnSpc>
              <a:spcPct val="150000"/>
            </a:lnSpc>
          </a:pPr>
          <a:r>
            <a:rPr lang="en-CA"/>
            <a:t>IoT Cloud Platform as a Service (SSC Science Team)</a:t>
          </a:r>
          <a:endParaRPr lang="en-US"/>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dgm:spPr>
        <a:solidFill>
          <a:schemeClr val="accent4">
            <a:lumMod val="75000"/>
            <a:lumOff val="25000"/>
          </a:schemeClr>
        </a:solidFill>
      </dgm:spPr>
      <dgm:t>
        <a:bodyPr/>
        <a:lstStyle/>
        <a:p>
          <a:r>
            <a:rPr lang="en-CA"/>
            <a:t>Future areas of investigation</a:t>
          </a:r>
          <a:endParaRPr lang="en-US"/>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dgm:spPr/>
      <dgm:t>
        <a:bodyPr/>
        <a:lstStyle/>
        <a:p>
          <a:pPr>
            <a:lnSpc>
              <a:spcPct val="150000"/>
            </a:lnSpc>
          </a:pPr>
          <a:r>
            <a:rPr lang="en-CA"/>
            <a:t>Develop onboarding process for IoT devices to Government networks</a:t>
          </a:r>
          <a:endParaRPr lang="en-US"/>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1638B58A-AB9F-4739-8804-E9CC743FC8F0}">
      <dgm:prSet/>
      <dgm:spPr/>
      <dgm:t>
        <a:bodyPr/>
        <a:lstStyle/>
        <a:p>
          <a:pPr>
            <a:lnSpc>
              <a:spcPct val="150000"/>
            </a:lnSpc>
          </a:pPr>
          <a:r>
            <a:rPr lang="en-CA"/>
            <a:t>Digital Twins </a:t>
          </a:r>
          <a:endParaRPr lang="en-US"/>
        </a:p>
      </dgm:t>
    </dgm:pt>
    <dgm:pt modelId="{CD9AB1E7-A6E9-4A30-AF88-B357C1CE26AD}" type="parTrans" cxnId="{8E2D45F5-7C50-430E-82B8-87B63A2A24F4}">
      <dgm:prSet/>
      <dgm:spPr/>
      <dgm:t>
        <a:bodyPr/>
        <a:lstStyle/>
        <a:p>
          <a:endParaRPr lang="en-US"/>
        </a:p>
      </dgm:t>
    </dgm:pt>
    <dgm:pt modelId="{F93D4FA8-8D22-427B-8FA0-864CE87048D3}" type="sibTrans" cxnId="{8E2D45F5-7C50-430E-82B8-87B63A2A24F4}">
      <dgm:prSet/>
      <dgm:spPr/>
      <dgm:t>
        <a:bodyPr/>
        <a:lstStyle/>
        <a:p>
          <a:endParaRPr lang="en-US"/>
        </a:p>
      </dgm:t>
    </dgm:pt>
    <dgm:pt modelId="{4E6BD519-207C-4BD4-896F-B744C81A5985}">
      <dgm:prSet/>
      <dgm:spPr/>
      <dgm:t>
        <a:bodyPr/>
        <a:lstStyle/>
        <a:p>
          <a:pPr>
            <a:lnSpc>
              <a:spcPct val="150000"/>
            </a:lnSpc>
          </a:pPr>
          <a:r>
            <a:rPr lang="en-CA"/>
            <a:t>Feeding IoT data into Data lakes and AI language Models</a:t>
          </a:r>
          <a:endParaRPr lang="en-US"/>
        </a:p>
      </dgm:t>
    </dgm:pt>
    <dgm:pt modelId="{8C98D102-CEF6-4FFD-95DD-87015A584CC9}" type="parTrans" cxnId="{D5F7BE4A-C8FD-4147-A1D2-2F6AF41E085D}">
      <dgm:prSet/>
      <dgm:spPr/>
      <dgm:t>
        <a:bodyPr/>
        <a:lstStyle/>
        <a:p>
          <a:endParaRPr lang="en-US"/>
        </a:p>
      </dgm:t>
    </dgm:pt>
    <dgm:pt modelId="{60FB2BBE-4E84-433D-8755-E1D2E9CB55B5}" type="sibTrans" cxnId="{D5F7BE4A-C8FD-4147-A1D2-2F6AF41E085D}">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D5F7BE4A-C8FD-4147-A1D2-2F6AF41E085D}" srcId="{04463A6E-CA6D-46C9-B467-2D6536B1567E}" destId="{4E6BD519-207C-4BD4-896F-B744C81A5985}" srcOrd="2" destOrd="0" parTransId="{8C98D102-CEF6-4FFD-95DD-87015A584CC9}" sibTransId="{60FB2BBE-4E84-433D-8755-E1D2E9CB55B5}"/>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D9AA24B3-07AB-4BBB-92EB-394F84C9197C}" type="presOf" srcId="{1638B58A-AB9F-4739-8804-E9CC743FC8F0}" destId="{C788F20B-C7AC-403B-8F1A-BA2CAA3E7E7C}" srcOrd="0" destOrd="1" presId="urn:microsoft.com/office/officeart/2005/8/layout/list1"/>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185DC9DD-519C-4541-BD57-D8E71AE38D8A}" type="presOf" srcId="{4E6BD519-207C-4BD4-896F-B744C81A5985}" destId="{C788F20B-C7AC-403B-8F1A-BA2CAA3E7E7C}" srcOrd="0" destOrd="2" presId="urn:microsoft.com/office/officeart/2005/8/layout/list1"/>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8E2D45F5-7C50-430E-82B8-87B63A2A24F4}" srcId="{04463A6E-CA6D-46C9-B467-2D6536B1567E}" destId="{1638B58A-AB9F-4739-8804-E9CC743FC8F0}" srcOrd="1" destOrd="0" parTransId="{CD9AB1E7-A6E9-4A30-AF88-B357C1CE26AD}" sibTransId="{F93D4FA8-8D22-427B-8FA0-864CE87048D3}"/>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116870-D779-43F6-B9A1-DA75409DF041}"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90B51319-8B6A-40E3-B4E6-27E445762A25}">
      <dgm:prSet custT="1"/>
      <dgm:spPr/>
      <dgm:t>
        <a:bodyPr/>
        <a:lstStyle/>
        <a:p>
          <a:pPr>
            <a:lnSpc>
              <a:spcPct val="150000"/>
            </a:lnSpc>
          </a:pPr>
          <a:r>
            <a:rPr lang="fr-FR" sz="1600"/>
            <a:t>Connectivité réseau avec des dispositifs IoT et ASEC (MPO)</a:t>
          </a:r>
          <a:endParaRPr lang="en-US" sz="1600"/>
        </a:p>
      </dgm:t>
    </dgm:pt>
    <dgm:pt modelId="{E39F6A7A-D324-49FE-AC68-AA25255A7513}" type="parTrans" cxnId="{34D43F4E-69FA-4886-B780-BED48F2B71E1}">
      <dgm:prSet/>
      <dgm:spPr/>
      <dgm:t>
        <a:bodyPr/>
        <a:lstStyle/>
        <a:p>
          <a:endParaRPr lang="en-US"/>
        </a:p>
      </dgm:t>
    </dgm:pt>
    <dgm:pt modelId="{0D0725BC-C1C8-4D26-8384-478507697B40}" type="sibTrans" cxnId="{34D43F4E-69FA-4886-B780-BED48F2B71E1}">
      <dgm:prSet/>
      <dgm:spPr/>
      <dgm:t>
        <a:bodyPr/>
        <a:lstStyle/>
        <a:p>
          <a:endParaRPr lang="en-US"/>
        </a:p>
      </dgm:t>
    </dgm:pt>
    <dgm:pt modelId="{E3FDD3DF-7F12-4E76-A9D5-59D9B2896C69}">
      <dgm:prSet custT="1"/>
      <dgm:spPr/>
      <dgm:t>
        <a:bodyPr/>
        <a:lstStyle/>
        <a:p>
          <a:pPr>
            <a:lnSpc>
              <a:spcPct val="150000"/>
            </a:lnSpc>
          </a:pPr>
          <a:r>
            <a:rPr lang="fr-FR" sz="1600"/>
            <a:t>Plateforme infonuagique IoT en tant que service (Équipe scientifique du SPC)</a:t>
          </a:r>
          <a:endParaRPr lang="en-US" sz="1600"/>
        </a:p>
      </dgm:t>
    </dgm:pt>
    <dgm:pt modelId="{ECDB67BC-7F74-4803-8803-08A9CF8B4B4F}" type="parTrans" cxnId="{87D630DA-0B71-4890-9A8E-F27EB7A6FA22}">
      <dgm:prSet/>
      <dgm:spPr/>
      <dgm:t>
        <a:bodyPr/>
        <a:lstStyle/>
        <a:p>
          <a:endParaRPr lang="en-US"/>
        </a:p>
      </dgm:t>
    </dgm:pt>
    <dgm:pt modelId="{D9C6DFFD-8A7B-4A9E-AA67-576A2A2ADC70}" type="sibTrans" cxnId="{87D630DA-0B71-4890-9A8E-F27EB7A6FA22}">
      <dgm:prSet/>
      <dgm:spPr/>
      <dgm:t>
        <a:bodyPr/>
        <a:lstStyle/>
        <a:p>
          <a:endParaRPr lang="en-US"/>
        </a:p>
      </dgm:t>
    </dgm:pt>
    <dgm:pt modelId="{04463A6E-CA6D-46C9-B467-2D6536B1567E}">
      <dgm:prSet custT="1"/>
      <dgm:spPr>
        <a:solidFill>
          <a:schemeClr val="accent4">
            <a:lumMod val="75000"/>
            <a:lumOff val="25000"/>
          </a:schemeClr>
        </a:solidFill>
      </dgm:spPr>
      <dgm:t>
        <a:bodyPr/>
        <a:lstStyle/>
        <a:p>
          <a:r>
            <a:rPr lang="en-CA" sz="1600" err="1"/>
            <a:t>Domaines</a:t>
          </a:r>
          <a:r>
            <a:rPr lang="en-CA" sz="1600"/>
            <a:t> </a:t>
          </a:r>
          <a:r>
            <a:rPr lang="en-CA" sz="1600" err="1"/>
            <a:t>d’exploration</a:t>
          </a:r>
          <a:r>
            <a:rPr lang="en-CA" sz="1600"/>
            <a:t> </a:t>
          </a:r>
          <a:r>
            <a:rPr lang="en-CA" sz="1600" err="1"/>
            <a:t>futurs</a:t>
          </a:r>
          <a:endParaRPr lang="en-US" sz="1600"/>
        </a:p>
      </dgm:t>
    </dgm:pt>
    <dgm:pt modelId="{D4E246E9-8221-4A72-B03F-4A26FB5898DC}" type="parTrans" cxnId="{871E6039-8962-44B9-900E-9394EECB4547}">
      <dgm:prSet/>
      <dgm:spPr/>
      <dgm:t>
        <a:bodyPr/>
        <a:lstStyle/>
        <a:p>
          <a:endParaRPr lang="en-US"/>
        </a:p>
      </dgm:t>
    </dgm:pt>
    <dgm:pt modelId="{7591E44F-C5E9-4E37-B503-F2AEE17D9FBF}" type="sibTrans" cxnId="{871E6039-8962-44B9-900E-9394EECB4547}">
      <dgm:prSet/>
      <dgm:spPr/>
      <dgm:t>
        <a:bodyPr/>
        <a:lstStyle/>
        <a:p>
          <a:endParaRPr lang="en-US"/>
        </a:p>
      </dgm:t>
    </dgm:pt>
    <dgm:pt modelId="{16B67FBC-8E5C-4C9B-AF9B-B3DD5DEB9B6D}">
      <dgm:prSet custT="1"/>
      <dgm:spPr/>
      <dgm:t>
        <a:bodyPr/>
        <a:lstStyle/>
        <a:p>
          <a:pPr>
            <a:lnSpc>
              <a:spcPct val="150000"/>
            </a:lnSpc>
          </a:pPr>
          <a:r>
            <a:rPr lang="fr-FR" sz="1600"/>
            <a:t>Développer un processus d’intégration des dispositifs </a:t>
          </a:r>
          <a:r>
            <a:rPr lang="en-US" sz="1600" err="1"/>
            <a:t>IdO</a:t>
          </a:r>
          <a:r>
            <a:rPr lang="fr-FR" sz="1600"/>
            <a:t> aux réseaux du gouvernement
Jumeaux numériques
Alimentation des lacs de données et des modèles linguistiques d’IA avec des données </a:t>
          </a:r>
          <a:r>
            <a:rPr lang="en-US" sz="1600" err="1"/>
            <a:t>IdO</a:t>
          </a:r>
          <a:endParaRPr lang="en-US" sz="1600"/>
        </a:p>
      </dgm:t>
    </dgm:pt>
    <dgm:pt modelId="{7EE908A8-C8D9-482A-80A6-E4ACE02AB7CC}" type="parTrans" cxnId="{3CA8206D-0847-4F7C-8D57-4204CFC0B553}">
      <dgm:prSet/>
      <dgm:spPr/>
      <dgm:t>
        <a:bodyPr/>
        <a:lstStyle/>
        <a:p>
          <a:endParaRPr lang="en-US"/>
        </a:p>
      </dgm:t>
    </dgm:pt>
    <dgm:pt modelId="{CC4F7A71-03BF-41DF-9B5C-DCAF3638C275}" type="sibTrans" cxnId="{3CA8206D-0847-4F7C-8D57-4204CFC0B553}">
      <dgm:prSet/>
      <dgm:spPr/>
      <dgm:t>
        <a:bodyPr/>
        <a:lstStyle/>
        <a:p>
          <a:endParaRPr lang="en-US"/>
        </a:p>
      </dgm:t>
    </dgm:pt>
    <dgm:pt modelId="{A08D2DF8-B645-45AE-92FB-D8D0045F1F63}">
      <dgm:prSet custT="1"/>
      <dgm:spPr>
        <a:solidFill>
          <a:schemeClr val="accent4">
            <a:lumMod val="75000"/>
            <a:lumOff val="25000"/>
          </a:schemeClr>
        </a:solidFill>
      </dgm:spPr>
      <dgm:t>
        <a:bodyPr/>
        <a:lstStyle/>
        <a:p>
          <a:r>
            <a:rPr lang="en-US" sz="1600" err="1"/>
            <a:t>Projets</a:t>
          </a:r>
          <a:r>
            <a:rPr lang="en-US" sz="1600"/>
            <a:t> </a:t>
          </a:r>
          <a:r>
            <a:rPr lang="en-US" sz="1600" err="1"/>
            <a:t>potentiels</a:t>
          </a:r>
          <a:r>
            <a:rPr lang="en-US" sz="1600"/>
            <a:t>  </a:t>
          </a:r>
        </a:p>
      </dgm:t>
    </dgm:pt>
    <dgm:pt modelId="{FF98FE07-BAB2-49B2-9B0E-4C9218CFE719}" type="sibTrans" cxnId="{E7D5BBAB-D576-406C-B3AF-8D0255930CEA}">
      <dgm:prSet/>
      <dgm:spPr/>
      <dgm:t>
        <a:bodyPr/>
        <a:lstStyle/>
        <a:p>
          <a:endParaRPr lang="en-US"/>
        </a:p>
      </dgm:t>
    </dgm:pt>
    <dgm:pt modelId="{FE881585-A39C-4CFB-9A2A-434A646D921C}" type="parTrans" cxnId="{E7D5BBAB-D576-406C-B3AF-8D0255930CEA}">
      <dgm:prSet/>
      <dgm:spPr/>
      <dgm:t>
        <a:bodyPr/>
        <a:lstStyle/>
        <a:p>
          <a:endParaRPr lang="en-US"/>
        </a:p>
      </dgm:t>
    </dgm:pt>
    <dgm:pt modelId="{AFCE153C-C689-4D8A-B699-098F06FFFD3C}" type="pres">
      <dgm:prSet presAssocID="{8E116870-D779-43F6-B9A1-DA75409DF041}" presName="linear" presStyleCnt="0">
        <dgm:presLayoutVars>
          <dgm:dir/>
          <dgm:animLvl val="lvl"/>
          <dgm:resizeHandles val="exact"/>
        </dgm:presLayoutVars>
      </dgm:prSet>
      <dgm:spPr/>
    </dgm:pt>
    <dgm:pt modelId="{94A799E9-CEA1-4202-8D16-F56CBEDB358F}" type="pres">
      <dgm:prSet presAssocID="{A08D2DF8-B645-45AE-92FB-D8D0045F1F63}" presName="parentLin" presStyleCnt="0"/>
      <dgm:spPr/>
    </dgm:pt>
    <dgm:pt modelId="{E64096AE-2435-4E82-AA4D-7C697205EC37}" type="pres">
      <dgm:prSet presAssocID="{A08D2DF8-B645-45AE-92FB-D8D0045F1F63}" presName="parentLeftMargin" presStyleLbl="node1" presStyleIdx="0" presStyleCnt="2"/>
      <dgm:spPr/>
    </dgm:pt>
    <dgm:pt modelId="{7C105E6D-A140-4DF2-AB13-A76CDE04C7E9}" type="pres">
      <dgm:prSet presAssocID="{A08D2DF8-B645-45AE-92FB-D8D0045F1F63}" presName="parentText" presStyleLbl="node1" presStyleIdx="0" presStyleCnt="2">
        <dgm:presLayoutVars>
          <dgm:chMax val="0"/>
          <dgm:bulletEnabled val="1"/>
        </dgm:presLayoutVars>
      </dgm:prSet>
      <dgm:spPr/>
    </dgm:pt>
    <dgm:pt modelId="{64006C59-F38B-491D-B264-FA78993F6FB6}" type="pres">
      <dgm:prSet presAssocID="{A08D2DF8-B645-45AE-92FB-D8D0045F1F63}" presName="negativeSpace" presStyleCnt="0"/>
      <dgm:spPr/>
    </dgm:pt>
    <dgm:pt modelId="{B2753985-0CA9-41D3-8DBC-B26F406B1E54}" type="pres">
      <dgm:prSet presAssocID="{A08D2DF8-B645-45AE-92FB-D8D0045F1F63}" presName="childText" presStyleLbl="conFgAcc1" presStyleIdx="0" presStyleCnt="2">
        <dgm:presLayoutVars>
          <dgm:bulletEnabled val="1"/>
        </dgm:presLayoutVars>
      </dgm:prSet>
      <dgm:spPr/>
    </dgm:pt>
    <dgm:pt modelId="{C1A082E4-C3AD-4F89-8822-DCACBCFAED47}" type="pres">
      <dgm:prSet presAssocID="{FF98FE07-BAB2-49B2-9B0E-4C9218CFE719}" presName="spaceBetweenRectangles" presStyleCnt="0"/>
      <dgm:spPr/>
    </dgm:pt>
    <dgm:pt modelId="{1D0088A9-E0ED-4A94-813D-A6F22BF52C4E}" type="pres">
      <dgm:prSet presAssocID="{04463A6E-CA6D-46C9-B467-2D6536B1567E}" presName="parentLin" presStyleCnt="0"/>
      <dgm:spPr/>
    </dgm:pt>
    <dgm:pt modelId="{244210C7-ABEF-4885-859F-8DF3D4EF8A30}" type="pres">
      <dgm:prSet presAssocID="{04463A6E-CA6D-46C9-B467-2D6536B1567E}" presName="parentLeftMargin" presStyleLbl="node1" presStyleIdx="0" presStyleCnt="2"/>
      <dgm:spPr/>
    </dgm:pt>
    <dgm:pt modelId="{B49E37F4-6189-41B1-9AB5-767F4AF728E2}" type="pres">
      <dgm:prSet presAssocID="{04463A6E-CA6D-46C9-B467-2D6536B1567E}" presName="parentText" presStyleLbl="node1" presStyleIdx="1" presStyleCnt="2" custLinFactNeighborX="2846" custLinFactNeighborY="3628">
        <dgm:presLayoutVars>
          <dgm:chMax val="0"/>
          <dgm:bulletEnabled val="1"/>
        </dgm:presLayoutVars>
      </dgm:prSet>
      <dgm:spPr/>
    </dgm:pt>
    <dgm:pt modelId="{893FC3A8-4764-41BB-887D-98017486365C}" type="pres">
      <dgm:prSet presAssocID="{04463A6E-CA6D-46C9-B467-2D6536B1567E}" presName="negativeSpace" presStyleCnt="0"/>
      <dgm:spPr/>
    </dgm:pt>
    <dgm:pt modelId="{C788F20B-C7AC-403B-8F1A-BA2CAA3E7E7C}" type="pres">
      <dgm:prSet presAssocID="{04463A6E-CA6D-46C9-B467-2D6536B1567E}" presName="childText" presStyleLbl="conFgAcc1" presStyleIdx="1" presStyleCnt="2">
        <dgm:presLayoutVars>
          <dgm:bulletEnabled val="1"/>
        </dgm:presLayoutVars>
      </dgm:prSet>
      <dgm:spPr/>
    </dgm:pt>
  </dgm:ptLst>
  <dgm:cxnLst>
    <dgm:cxn modelId="{0A669C29-9F26-4BC4-B569-D725EE9B4F9D}" type="presOf" srcId="{8E116870-D779-43F6-B9A1-DA75409DF041}" destId="{AFCE153C-C689-4D8A-B699-098F06FFFD3C}" srcOrd="0" destOrd="0" presId="urn:microsoft.com/office/officeart/2005/8/layout/list1"/>
    <dgm:cxn modelId="{871E6039-8962-44B9-900E-9394EECB4547}" srcId="{8E116870-D779-43F6-B9A1-DA75409DF041}" destId="{04463A6E-CA6D-46C9-B467-2D6536B1567E}" srcOrd="1" destOrd="0" parTransId="{D4E246E9-8221-4A72-B03F-4A26FB5898DC}" sibTransId="{7591E44F-C5E9-4E37-B503-F2AEE17D9FBF}"/>
    <dgm:cxn modelId="{3CA8206D-0847-4F7C-8D57-4204CFC0B553}" srcId="{04463A6E-CA6D-46C9-B467-2D6536B1567E}" destId="{16B67FBC-8E5C-4C9B-AF9B-B3DD5DEB9B6D}" srcOrd="0" destOrd="0" parTransId="{7EE908A8-C8D9-482A-80A6-E4ACE02AB7CC}" sibTransId="{CC4F7A71-03BF-41DF-9B5C-DCAF3638C275}"/>
    <dgm:cxn modelId="{34D43F4E-69FA-4886-B780-BED48F2B71E1}" srcId="{A08D2DF8-B645-45AE-92FB-D8D0045F1F63}" destId="{90B51319-8B6A-40E3-B4E6-27E445762A25}" srcOrd="0" destOrd="0" parTransId="{E39F6A7A-D324-49FE-AC68-AA25255A7513}" sibTransId="{0D0725BC-C1C8-4D26-8384-478507697B40}"/>
    <dgm:cxn modelId="{D77BA08D-F892-4672-9463-E16DE05885B6}" type="presOf" srcId="{90B51319-8B6A-40E3-B4E6-27E445762A25}" destId="{B2753985-0CA9-41D3-8DBC-B26F406B1E54}" srcOrd="0" destOrd="0" presId="urn:microsoft.com/office/officeart/2005/8/layout/list1"/>
    <dgm:cxn modelId="{E7D5BBAB-D576-406C-B3AF-8D0255930CEA}" srcId="{8E116870-D779-43F6-B9A1-DA75409DF041}" destId="{A08D2DF8-B645-45AE-92FB-D8D0045F1F63}" srcOrd="0" destOrd="0" parTransId="{FE881585-A39C-4CFB-9A2A-434A646D921C}" sibTransId="{FF98FE07-BAB2-49B2-9B0E-4C9218CFE719}"/>
    <dgm:cxn modelId="{61D318D9-111E-4A9E-8637-2C1B2784C705}" type="presOf" srcId="{04463A6E-CA6D-46C9-B467-2D6536B1567E}" destId="{244210C7-ABEF-4885-859F-8DF3D4EF8A30}" srcOrd="0" destOrd="0" presId="urn:microsoft.com/office/officeart/2005/8/layout/list1"/>
    <dgm:cxn modelId="{87D630DA-0B71-4890-9A8E-F27EB7A6FA22}" srcId="{A08D2DF8-B645-45AE-92FB-D8D0045F1F63}" destId="{E3FDD3DF-7F12-4E76-A9D5-59D9B2896C69}" srcOrd="1" destOrd="0" parTransId="{ECDB67BC-7F74-4803-8803-08A9CF8B4B4F}" sibTransId="{D9C6DFFD-8A7B-4A9E-AA67-576A2A2ADC70}"/>
    <dgm:cxn modelId="{A63E2CE3-1C57-4E06-AB0A-8CD6DF764996}" type="presOf" srcId="{A08D2DF8-B645-45AE-92FB-D8D0045F1F63}" destId="{E64096AE-2435-4E82-AA4D-7C697205EC37}" srcOrd="0" destOrd="0" presId="urn:microsoft.com/office/officeart/2005/8/layout/list1"/>
    <dgm:cxn modelId="{2BF941E8-DA4A-49BB-8628-6C4806B3AC13}" type="presOf" srcId="{A08D2DF8-B645-45AE-92FB-D8D0045F1F63}" destId="{7C105E6D-A140-4DF2-AB13-A76CDE04C7E9}" srcOrd="1" destOrd="0" presId="urn:microsoft.com/office/officeart/2005/8/layout/list1"/>
    <dgm:cxn modelId="{954776F2-9541-4D3C-8371-42543A782952}" type="presOf" srcId="{E3FDD3DF-7F12-4E76-A9D5-59D9B2896C69}" destId="{B2753985-0CA9-41D3-8DBC-B26F406B1E54}" srcOrd="0" destOrd="1" presId="urn:microsoft.com/office/officeart/2005/8/layout/list1"/>
    <dgm:cxn modelId="{E46141F3-3417-4198-A076-0479CE7B3DE8}" type="presOf" srcId="{16B67FBC-8E5C-4C9B-AF9B-B3DD5DEB9B6D}" destId="{C788F20B-C7AC-403B-8F1A-BA2CAA3E7E7C}" srcOrd="0" destOrd="0" presId="urn:microsoft.com/office/officeart/2005/8/layout/list1"/>
    <dgm:cxn modelId="{C163CBFE-3D57-4130-B11D-3630792D65F4}" type="presOf" srcId="{04463A6E-CA6D-46C9-B467-2D6536B1567E}" destId="{B49E37F4-6189-41B1-9AB5-767F4AF728E2}" srcOrd="1" destOrd="0" presId="urn:microsoft.com/office/officeart/2005/8/layout/list1"/>
    <dgm:cxn modelId="{78374B7A-69CF-44BD-9F65-3BF21B104697}" type="presParOf" srcId="{AFCE153C-C689-4D8A-B699-098F06FFFD3C}" destId="{94A799E9-CEA1-4202-8D16-F56CBEDB358F}" srcOrd="0" destOrd="0" presId="urn:microsoft.com/office/officeart/2005/8/layout/list1"/>
    <dgm:cxn modelId="{FC99CEEA-49FD-4E3B-B680-9E82BF80C66D}" type="presParOf" srcId="{94A799E9-CEA1-4202-8D16-F56CBEDB358F}" destId="{E64096AE-2435-4E82-AA4D-7C697205EC37}" srcOrd="0" destOrd="0" presId="urn:microsoft.com/office/officeart/2005/8/layout/list1"/>
    <dgm:cxn modelId="{3B638EFC-A4E0-4E40-A239-4C3C74CD5EBC}" type="presParOf" srcId="{94A799E9-CEA1-4202-8D16-F56CBEDB358F}" destId="{7C105E6D-A140-4DF2-AB13-A76CDE04C7E9}" srcOrd="1" destOrd="0" presId="urn:microsoft.com/office/officeart/2005/8/layout/list1"/>
    <dgm:cxn modelId="{70C81FBD-DB97-418C-AA7E-D33FDBDC9AEF}" type="presParOf" srcId="{AFCE153C-C689-4D8A-B699-098F06FFFD3C}" destId="{64006C59-F38B-491D-B264-FA78993F6FB6}" srcOrd="1" destOrd="0" presId="urn:microsoft.com/office/officeart/2005/8/layout/list1"/>
    <dgm:cxn modelId="{3A9CD17E-A442-46D6-85E8-4BE498D7C9A9}" type="presParOf" srcId="{AFCE153C-C689-4D8A-B699-098F06FFFD3C}" destId="{B2753985-0CA9-41D3-8DBC-B26F406B1E54}" srcOrd="2" destOrd="0" presId="urn:microsoft.com/office/officeart/2005/8/layout/list1"/>
    <dgm:cxn modelId="{5A8F414F-6553-422A-98E0-7EFD26BCFE2F}" type="presParOf" srcId="{AFCE153C-C689-4D8A-B699-098F06FFFD3C}" destId="{C1A082E4-C3AD-4F89-8822-DCACBCFAED47}" srcOrd="3" destOrd="0" presId="urn:microsoft.com/office/officeart/2005/8/layout/list1"/>
    <dgm:cxn modelId="{1FDE5BA5-A43C-4BA6-BDAF-464C96A1D6E6}" type="presParOf" srcId="{AFCE153C-C689-4D8A-B699-098F06FFFD3C}" destId="{1D0088A9-E0ED-4A94-813D-A6F22BF52C4E}" srcOrd="4" destOrd="0" presId="urn:microsoft.com/office/officeart/2005/8/layout/list1"/>
    <dgm:cxn modelId="{75A5FD8D-A783-44C1-BFCB-63BF447DF2D5}" type="presParOf" srcId="{1D0088A9-E0ED-4A94-813D-A6F22BF52C4E}" destId="{244210C7-ABEF-4885-859F-8DF3D4EF8A30}" srcOrd="0" destOrd="0" presId="urn:microsoft.com/office/officeart/2005/8/layout/list1"/>
    <dgm:cxn modelId="{C74CB6D6-03C0-41F4-9E97-9EBF50FC2CF2}" type="presParOf" srcId="{1D0088A9-E0ED-4A94-813D-A6F22BF52C4E}" destId="{B49E37F4-6189-41B1-9AB5-767F4AF728E2}" srcOrd="1" destOrd="0" presId="urn:microsoft.com/office/officeart/2005/8/layout/list1"/>
    <dgm:cxn modelId="{A0B62F7B-2B2E-4810-8E6D-46FAC3A426B2}" type="presParOf" srcId="{AFCE153C-C689-4D8A-B699-098F06FFFD3C}" destId="{893FC3A8-4764-41BB-887D-98017486365C}" srcOrd="5" destOrd="0" presId="urn:microsoft.com/office/officeart/2005/8/layout/list1"/>
    <dgm:cxn modelId="{C3613B44-72F0-4D1E-8F6B-498D06068C3E}" type="presParOf" srcId="{AFCE153C-C689-4D8A-B699-098F06FFFD3C}" destId="{C788F20B-C7AC-403B-8F1A-BA2CAA3E7E7C}"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FD75B14-05F7-4E58-AA6A-0758A89CD391}" type="doc">
      <dgm:prSet loTypeId="urn:microsoft.com/office/officeart/2005/8/layout/pList2" loCatId="list" qsTypeId="urn:microsoft.com/office/officeart/2005/8/quickstyle/simple2" qsCatId="simple" csTypeId="urn:microsoft.com/office/officeart/2005/8/colors/accent1_2" csCatId="accent1" phldr="1"/>
      <dgm:spPr/>
      <dgm:t>
        <a:bodyPr/>
        <a:lstStyle/>
        <a:p>
          <a:endParaRPr lang="en-CA"/>
        </a:p>
      </dgm:t>
    </dgm:pt>
    <dgm:pt modelId="{64C02408-7325-4588-8A49-9BB79BE25F1B}">
      <dgm:prSet/>
      <dgm:spPr>
        <a:solidFill>
          <a:schemeClr val="accent4">
            <a:lumMod val="75000"/>
            <a:lumOff val="25000"/>
          </a:schemeClr>
        </a:solidFill>
      </dgm:spPr>
      <dgm:t>
        <a:bodyPr/>
        <a:lstStyle/>
        <a:p>
          <a:r>
            <a:rPr lang="en-US" b="0"/>
            <a:t>Collect Location data to reduce cost and level of effort for inventory management</a:t>
          </a:r>
          <a:endParaRPr lang="en-CA"/>
        </a:p>
      </dgm:t>
    </dgm:pt>
    <dgm:pt modelId="{EDB4002C-D0CC-48C0-81FA-E2FF9601FE41}" type="parTrans" cxnId="{D3036453-4F22-41C2-8F37-AF4A04D9FC64}">
      <dgm:prSet/>
      <dgm:spPr/>
      <dgm:t>
        <a:bodyPr/>
        <a:lstStyle/>
        <a:p>
          <a:endParaRPr lang="en-CA"/>
        </a:p>
      </dgm:t>
    </dgm:pt>
    <dgm:pt modelId="{38319A4D-AA0F-4A2C-93A7-E5B5AA2C82E5}" type="sibTrans" cxnId="{D3036453-4F22-41C2-8F37-AF4A04D9FC64}">
      <dgm:prSet/>
      <dgm:spPr/>
      <dgm:t>
        <a:bodyPr/>
        <a:lstStyle/>
        <a:p>
          <a:endParaRPr lang="en-CA"/>
        </a:p>
      </dgm:t>
    </dgm:pt>
    <dgm:pt modelId="{BBC98E02-10C7-4FF1-9F4A-DB6A5EB5D4D6}">
      <dgm:prSet/>
      <dgm:spPr>
        <a:solidFill>
          <a:schemeClr val="accent4">
            <a:lumMod val="75000"/>
            <a:lumOff val="25000"/>
          </a:schemeClr>
        </a:solidFill>
      </dgm:spPr>
      <dgm:t>
        <a:bodyPr/>
        <a:lstStyle/>
        <a:p>
          <a:r>
            <a:rPr lang="en-US" b="0"/>
            <a:t>Determine equipment usage to make more informed decisions related to asset management</a:t>
          </a:r>
          <a:endParaRPr lang="en-CA"/>
        </a:p>
      </dgm:t>
    </dgm:pt>
    <dgm:pt modelId="{7121E910-3473-4058-A13A-C8C13A0FC4B6}" type="parTrans" cxnId="{708CF849-722B-490F-AFB5-9FE2EBE060A8}">
      <dgm:prSet/>
      <dgm:spPr/>
      <dgm:t>
        <a:bodyPr/>
        <a:lstStyle/>
        <a:p>
          <a:endParaRPr lang="en-CA"/>
        </a:p>
      </dgm:t>
    </dgm:pt>
    <dgm:pt modelId="{21F5181D-2361-40B3-A2E5-289A197945FF}" type="sibTrans" cxnId="{708CF849-722B-490F-AFB5-9FE2EBE060A8}">
      <dgm:prSet/>
      <dgm:spPr/>
      <dgm:t>
        <a:bodyPr/>
        <a:lstStyle/>
        <a:p>
          <a:endParaRPr lang="en-CA"/>
        </a:p>
      </dgm:t>
    </dgm:pt>
    <dgm:pt modelId="{DBDC5220-3ECE-4F6C-9E89-C413840FF5B4}" type="pres">
      <dgm:prSet presAssocID="{1FD75B14-05F7-4E58-AA6A-0758A89CD391}" presName="Name0" presStyleCnt="0">
        <dgm:presLayoutVars>
          <dgm:dir/>
          <dgm:resizeHandles val="exact"/>
        </dgm:presLayoutVars>
      </dgm:prSet>
      <dgm:spPr/>
    </dgm:pt>
    <dgm:pt modelId="{9AC7A597-6142-481B-BEB7-78587EC4EF03}" type="pres">
      <dgm:prSet presAssocID="{1FD75B14-05F7-4E58-AA6A-0758A89CD391}" presName="bkgdShp" presStyleLbl="alignAccFollowNode1" presStyleIdx="0" presStyleCnt="1"/>
      <dgm:spPr/>
    </dgm:pt>
    <dgm:pt modelId="{6F0791F1-0C21-4EBA-8A0A-02BF66FE0D67}" type="pres">
      <dgm:prSet presAssocID="{1FD75B14-05F7-4E58-AA6A-0758A89CD391}" presName="linComp" presStyleCnt="0"/>
      <dgm:spPr/>
    </dgm:pt>
    <dgm:pt modelId="{71BD6257-D495-4922-86D7-D291C12191EA}" type="pres">
      <dgm:prSet presAssocID="{64C02408-7325-4588-8A49-9BB79BE25F1B}" presName="compNode" presStyleCnt="0"/>
      <dgm:spPr/>
    </dgm:pt>
    <dgm:pt modelId="{9A1F6ACE-D003-4453-9EF9-2F83B891138F}" type="pres">
      <dgm:prSet presAssocID="{64C02408-7325-4588-8A49-9BB79BE25F1B}" presName="node" presStyleLbl="node1" presStyleIdx="0" presStyleCnt="2" custLinFactNeighborY="531">
        <dgm:presLayoutVars>
          <dgm:bulletEnabled val="1"/>
        </dgm:presLayoutVars>
      </dgm:prSet>
      <dgm:spPr/>
    </dgm:pt>
    <dgm:pt modelId="{6B50A8B7-1001-4203-8DE1-A4E4EAD9B527}" type="pres">
      <dgm:prSet presAssocID="{64C02408-7325-4588-8A49-9BB79BE25F1B}" presName="invisiNode" presStyleLbl="node1" presStyleIdx="0" presStyleCnt="2"/>
      <dgm:spPr/>
    </dgm:pt>
    <dgm:pt modelId="{D385EEAE-658A-4245-9FEB-ED5D747034F1}" type="pres">
      <dgm:prSet presAssocID="{64C02408-7325-4588-8A49-9BB79BE25F1B}" presName="imagNode" presStyleLbl="fgImgPlace1" presStyleIdx="0" presStyleCnt="2" custScaleX="9354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dgm:spPr>
      <dgm:extLst>
        <a:ext uri="{E40237B7-FDA0-4F09-8148-C483321AD2D9}">
          <dgm14:cNvPr xmlns:dgm14="http://schemas.microsoft.com/office/drawing/2010/diagram" id="0" name="" descr="People working in warehouse"/>
        </a:ext>
      </dgm:extLst>
    </dgm:pt>
    <dgm:pt modelId="{6293FBED-A0C6-450E-9729-2EA7A63100A2}" type="pres">
      <dgm:prSet presAssocID="{38319A4D-AA0F-4A2C-93A7-E5B5AA2C82E5}" presName="sibTrans" presStyleLbl="sibTrans2D1" presStyleIdx="0" presStyleCnt="0"/>
      <dgm:spPr/>
    </dgm:pt>
    <dgm:pt modelId="{EB5B01B7-D953-4A31-BEB2-AAFED2A7469F}" type="pres">
      <dgm:prSet presAssocID="{BBC98E02-10C7-4FF1-9F4A-DB6A5EB5D4D6}" presName="compNode" presStyleCnt="0"/>
      <dgm:spPr/>
    </dgm:pt>
    <dgm:pt modelId="{EE070C83-98E5-4489-93E3-DA099382B038}" type="pres">
      <dgm:prSet presAssocID="{BBC98E02-10C7-4FF1-9F4A-DB6A5EB5D4D6}" presName="node" presStyleLbl="node1" presStyleIdx="1" presStyleCnt="2">
        <dgm:presLayoutVars>
          <dgm:bulletEnabled val="1"/>
        </dgm:presLayoutVars>
      </dgm:prSet>
      <dgm:spPr/>
    </dgm:pt>
    <dgm:pt modelId="{119C9196-190E-45BF-AF20-BD84741B7305}" type="pres">
      <dgm:prSet presAssocID="{BBC98E02-10C7-4FF1-9F4A-DB6A5EB5D4D6}" presName="invisiNode" presStyleLbl="node1" presStyleIdx="1" presStyleCnt="2"/>
      <dgm:spPr/>
    </dgm:pt>
    <dgm:pt modelId="{8C673D1C-1646-4652-908C-09E2723A2161}" type="pres">
      <dgm:prSet presAssocID="{BBC98E02-10C7-4FF1-9F4A-DB6A5EB5D4D6}" presName="imagNod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dgm:spPr>
      <dgm:extLst>
        <a:ext uri="{E40237B7-FDA0-4F09-8148-C483321AD2D9}">
          <dgm14:cNvPr xmlns:dgm14="http://schemas.microsoft.com/office/drawing/2010/diagram" id="0" name="" descr="Businessperson on a computer"/>
        </a:ext>
      </dgm:extLst>
    </dgm:pt>
  </dgm:ptLst>
  <dgm:cxnLst>
    <dgm:cxn modelId="{51721A30-3640-4CF3-9F37-4857AD7F3776}" type="presOf" srcId="{64C02408-7325-4588-8A49-9BB79BE25F1B}" destId="{9A1F6ACE-D003-4453-9EF9-2F83B891138F}" srcOrd="0" destOrd="0" presId="urn:microsoft.com/office/officeart/2005/8/layout/pList2"/>
    <dgm:cxn modelId="{708CF849-722B-490F-AFB5-9FE2EBE060A8}" srcId="{1FD75B14-05F7-4E58-AA6A-0758A89CD391}" destId="{BBC98E02-10C7-4FF1-9F4A-DB6A5EB5D4D6}" srcOrd="1" destOrd="0" parTransId="{7121E910-3473-4058-A13A-C8C13A0FC4B6}" sibTransId="{21F5181D-2361-40B3-A2E5-289A197945FF}"/>
    <dgm:cxn modelId="{D3036453-4F22-41C2-8F37-AF4A04D9FC64}" srcId="{1FD75B14-05F7-4E58-AA6A-0758A89CD391}" destId="{64C02408-7325-4588-8A49-9BB79BE25F1B}" srcOrd="0" destOrd="0" parTransId="{EDB4002C-D0CC-48C0-81FA-E2FF9601FE41}" sibTransId="{38319A4D-AA0F-4A2C-93A7-E5B5AA2C82E5}"/>
    <dgm:cxn modelId="{79372483-32E3-4EFA-A216-5C73986F8831}" type="presOf" srcId="{1FD75B14-05F7-4E58-AA6A-0758A89CD391}" destId="{DBDC5220-3ECE-4F6C-9E89-C413840FF5B4}" srcOrd="0" destOrd="0" presId="urn:microsoft.com/office/officeart/2005/8/layout/pList2"/>
    <dgm:cxn modelId="{3A1839DF-3FE4-42C1-857D-2274BC739D30}" type="presOf" srcId="{BBC98E02-10C7-4FF1-9F4A-DB6A5EB5D4D6}" destId="{EE070C83-98E5-4489-93E3-DA099382B038}" srcOrd="0" destOrd="0" presId="urn:microsoft.com/office/officeart/2005/8/layout/pList2"/>
    <dgm:cxn modelId="{B3F03CF7-18B3-4258-817E-2D7AE15C63C6}" type="presOf" srcId="{38319A4D-AA0F-4A2C-93A7-E5B5AA2C82E5}" destId="{6293FBED-A0C6-450E-9729-2EA7A63100A2}" srcOrd="0" destOrd="0" presId="urn:microsoft.com/office/officeart/2005/8/layout/pList2"/>
    <dgm:cxn modelId="{5CC43ED3-5AC0-4367-8F5E-5CA32FA6A6D7}" type="presParOf" srcId="{DBDC5220-3ECE-4F6C-9E89-C413840FF5B4}" destId="{9AC7A597-6142-481B-BEB7-78587EC4EF03}" srcOrd="0" destOrd="0" presId="urn:microsoft.com/office/officeart/2005/8/layout/pList2"/>
    <dgm:cxn modelId="{15C888A0-D90D-4C14-882D-0316FCAF821F}" type="presParOf" srcId="{DBDC5220-3ECE-4F6C-9E89-C413840FF5B4}" destId="{6F0791F1-0C21-4EBA-8A0A-02BF66FE0D67}" srcOrd="1" destOrd="0" presId="urn:microsoft.com/office/officeart/2005/8/layout/pList2"/>
    <dgm:cxn modelId="{36F9AB58-F782-441B-BA9B-D6A283FDA574}" type="presParOf" srcId="{6F0791F1-0C21-4EBA-8A0A-02BF66FE0D67}" destId="{71BD6257-D495-4922-86D7-D291C12191EA}" srcOrd="0" destOrd="0" presId="urn:microsoft.com/office/officeart/2005/8/layout/pList2"/>
    <dgm:cxn modelId="{D862EE3F-99A6-47AB-B52B-B50159A5FEA0}" type="presParOf" srcId="{71BD6257-D495-4922-86D7-D291C12191EA}" destId="{9A1F6ACE-D003-4453-9EF9-2F83B891138F}" srcOrd="0" destOrd="0" presId="urn:microsoft.com/office/officeart/2005/8/layout/pList2"/>
    <dgm:cxn modelId="{616335E1-7125-470F-87F4-51A1513F98A2}" type="presParOf" srcId="{71BD6257-D495-4922-86D7-D291C12191EA}" destId="{6B50A8B7-1001-4203-8DE1-A4E4EAD9B527}" srcOrd="1" destOrd="0" presId="urn:microsoft.com/office/officeart/2005/8/layout/pList2"/>
    <dgm:cxn modelId="{194AF476-35CF-494C-AA64-6419FC328C77}" type="presParOf" srcId="{71BD6257-D495-4922-86D7-D291C12191EA}" destId="{D385EEAE-658A-4245-9FEB-ED5D747034F1}" srcOrd="2" destOrd="0" presId="urn:microsoft.com/office/officeart/2005/8/layout/pList2"/>
    <dgm:cxn modelId="{AE85287B-A0D8-4E15-B811-E29A9C3A98E5}" type="presParOf" srcId="{6F0791F1-0C21-4EBA-8A0A-02BF66FE0D67}" destId="{6293FBED-A0C6-450E-9729-2EA7A63100A2}" srcOrd="1" destOrd="0" presId="urn:microsoft.com/office/officeart/2005/8/layout/pList2"/>
    <dgm:cxn modelId="{EBC0F7F8-8876-4927-A67B-95FDB9D9E1AC}" type="presParOf" srcId="{6F0791F1-0C21-4EBA-8A0A-02BF66FE0D67}" destId="{EB5B01B7-D953-4A31-BEB2-AAFED2A7469F}" srcOrd="2" destOrd="0" presId="urn:microsoft.com/office/officeart/2005/8/layout/pList2"/>
    <dgm:cxn modelId="{DBD686A0-0C33-41BF-A6C7-742BFF40DF90}" type="presParOf" srcId="{EB5B01B7-D953-4A31-BEB2-AAFED2A7469F}" destId="{EE070C83-98E5-4489-93E3-DA099382B038}" srcOrd="0" destOrd="0" presId="urn:microsoft.com/office/officeart/2005/8/layout/pList2"/>
    <dgm:cxn modelId="{31347DAE-4A99-44F2-ABC4-C1F6C535F6D2}" type="presParOf" srcId="{EB5B01B7-D953-4A31-BEB2-AAFED2A7469F}" destId="{119C9196-190E-45BF-AF20-BD84741B7305}" srcOrd="1" destOrd="0" presId="urn:microsoft.com/office/officeart/2005/8/layout/pList2"/>
    <dgm:cxn modelId="{1D1B43A2-486A-49EA-976E-D190E7412230}" type="presParOf" srcId="{EB5B01B7-D953-4A31-BEB2-AAFED2A7469F}" destId="{8C673D1C-1646-4652-908C-09E2723A2161}"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D75B14-05F7-4E58-AA6A-0758A89CD391}" type="doc">
      <dgm:prSet loTypeId="urn:microsoft.com/office/officeart/2005/8/layout/pList2" loCatId="list" qsTypeId="urn:microsoft.com/office/officeart/2005/8/quickstyle/simple2" qsCatId="simple" csTypeId="urn:microsoft.com/office/officeart/2005/8/colors/accent1_2" csCatId="accent1" phldr="1"/>
      <dgm:spPr/>
      <dgm:t>
        <a:bodyPr/>
        <a:lstStyle/>
        <a:p>
          <a:endParaRPr lang="en-CA"/>
        </a:p>
      </dgm:t>
    </dgm:pt>
    <dgm:pt modelId="{64C02408-7325-4588-8A49-9BB79BE25F1B}">
      <dgm:prSet/>
      <dgm:spPr>
        <a:solidFill>
          <a:schemeClr val="accent4">
            <a:lumMod val="75000"/>
            <a:lumOff val="25000"/>
          </a:schemeClr>
        </a:solidFill>
      </dgm:spPr>
      <dgm:t>
        <a:bodyPr/>
        <a:lstStyle/>
        <a:p>
          <a:r>
            <a:rPr lang="fr-FR" b="0"/>
            <a:t>Collecter des données de localisation pour réduire les coûts et les efforts liés à la gestion des inventaires</a:t>
          </a:r>
          <a:r>
            <a:rPr lang="en-US" b="0"/>
            <a:t>r  </a:t>
          </a:r>
          <a:endParaRPr lang="en-CA"/>
        </a:p>
      </dgm:t>
    </dgm:pt>
    <dgm:pt modelId="{EDB4002C-D0CC-48C0-81FA-E2FF9601FE41}" type="parTrans" cxnId="{D3036453-4F22-41C2-8F37-AF4A04D9FC64}">
      <dgm:prSet/>
      <dgm:spPr/>
      <dgm:t>
        <a:bodyPr/>
        <a:lstStyle/>
        <a:p>
          <a:endParaRPr lang="en-CA"/>
        </a:p>
      </dgm:t>
    </dgm:pt>
    <dgm:pt modelId="{38319A4D-AA0F-4A2C-93A7-E5B5AA2C82E5}" type="sibTrans" cxnId="{D3036453-4F22-41C2-8F37-AF4A04D9FC64}">
      <dgm:prSet/>
      <dgm:spPr/>
      <dgm:t>
        <a:bodyPr/>
        <a:lstStyle/>
        <a:p>
          <a:endParaRPr lang="en-CA"/>
        </a:p>
      </dgm:t>
    </dgm:pt>
    <dgm:pt modelId="{BBC98E02-10C7-4FF1-9F4A-DB6A5EB5D4D6}">
      <dgm:prSet/>
      <dgm:spPr>
        <a:solidFill>
          <a:schemeClr val="accent4">
            <a:lumMod val="75000"/>
            <a:lumOff val="25000"/>
          </a:schemeClr>
        </a:solidFill>
      </dgm:spPr>
      <dgm:t>
        <a:bodyPr/>
        <a:lstStyle/>
        <a:p>
          <a:r>
            <a:rPr lang="fr-FR" b="0"/>
            <a:t>Déterminer l’utilisation des équipements afin de prendre des décisions mieux éclairées en matière de gestion des actifs</a:t>
          </a:r>
          <a:r>
            <a:rPr lang="en-US" b="0"/>
            <a:t> </a:t>
          </a:r>
          <a:endParaRPr lang="en-CA"/>
        </a:p>
      </dgm:t>
    </dgm:pt>
    <dgm:pt modelId="{7121E910-3473-4058-A13A-C8C13A0FC4B6}" type="parTrans" cxnId="{708CF849-722B-490F-AFB5-9FE2EBE060A8}">
      <dgm:prSet/>
      <dgm:spPr/>
      <dgm:t>
        <a:bodyPr/>
        <a:lstStyle/>
        <a:p>
          <a:endParaRPr lang="en-CA"/>
        </a:p>
      </dgm:t>
    </dgm:pt>
    <dgm:pt modelId="{21F5181D-2361-40B3-A2E5-289A197945FF}" type="sibTrans" cxnId="{708CF849-722B-490F-AFB5-9FE2EBE060A8}">
      <dgm:prSet/>
      <dgm:spPr/>
      <dgm:t>
        <a:bodyPr/>
        <a:lstStyle/>
        <a:p>
          <a:endParaRPr lang="en-CA"/>
        </a:p>
      </dgm:t>
    </dgm:pt>
    <dgm:pt modelId="{DBDC5220-3ECE-4F6C-9E89-C413840FF5B4}" type="pres">
      <dgm:prSet presAssocID="{1FD75B14-05F7-4E58-AA6A-0758A89CD391}" presName="Name0" presStyleCnt="0">
        <dgm:presLayoutVars>
          <dgm:dir/>
          <dgm:resizeHandles val="exact"/>
        </dgm:presLayoutVars>
      </dgm:prSet>
      <dgm:spPr/>
    </dgm:pt>
    <dgm:pt modelId="{9AC7A597-6142-481B-BEB7-78587EC4EF03}" type="pres">
      <dgm:prSet presAssocID="{1FD75B14-05F7-4E58-AA6A-0758A89CD391}" presName="bkgdShp" presStyleLbl="alignAccFollowNode1" presStyleIdx="0" presStyleCnt="1"/>
      <dgm:spPr/>
    </dgm:pt>
    <dgm:pt modelId="{6F0791F1-0C21-4EBA-8A0A-02BF66FE0D67}" type="pres">
      <dgm:prSet presAssocID="{1FD75B14-05F7-4E58-AA6A-0758A89CD391}" presName="linComp" presStyleCnt="0"/>
      <dgm:spPr/>
    </dgm:pt>
    <dgm:pt modelId="{71BD6257-D495-4922-86D7-D291C12191EA}" type="pres">
      <dgm:prSet presAssocID="{64C02408-7325-4588-8A49-9BB79BE25F1B}" presName="compNode" presStyleCnt="0"/>
      <dgm:spPr/>
    </dgm:pt>
    <dgm:pt modelId="{9A1F6ACE-D003-4453-9EF9-2F83B891138F}" type="pres">
      <dgm:prSet presAssocID="{64C02408-7325-4588-8A49-9BB79BE25F1B}" presName="node" presStyleLbl="node1" presStyleIdx="0" presStyleCnt="2" custLinFactNeighborY="531">
        <dgm:presLayoutVars>
          <dgm:bulletEnabled val="1"/>
        </dgm:presLayoutVars>
      </dgm:prSet>
      <dgm:spPr/>
    </dgm:pt>
    <dgm:pt modelId="{6B50A8B7-1001-4203-8DE1-A4E4EAD9B527}" type="pres">
      <dgm:prSet presAssocID="{64C02408-7325-4588-8A49-9BB79BE25F1B}" presName="invisiNode" presStyleLbl="node1" presStyleIdx="0" presStyleCnt="2"/>
      <dgm:spPr/>
    </dgm:pt>
    <dgm:pt modelId="{D385EEAE-658A-4245-9FEB-ED5D747034F1}" type="pres">
      <dgm:prSet presAssocID="{64C02408-7325-4588-8A49-9BB79BE25F1B}" presName="imagNode" presStyleLbl="fgImgPlace1" presStyleIdx="0" presStyleCnt="2" custScaleX="9354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dgm:spPr>
      <dgm:extLst>
        <a:ext uri="{E40237B7-FDA0-4F09-8148-C483321AD2D9}">
          <dgm14:cNvPr xmlns:dgm14="http://schemas.microsoft.com/office/drawing/2010/diagram" id="0" name="" descr="People working in warehouse"/>
        </a:ext>
      </dgm:extLst>
    </dgm:pt>
    <dgm:pt modelId="{6293FBED-A0C6-450E-9729-2EA7A63100A2}" type="pres">
      <dgm:prSet presAssocID="{38319A4D-AA0F-4A2C-93A7-E5B5AA2C82E5}" presName="sibTrans" presStyleLbl="sibTrans2D1" presStyleIdx="0" presStyleCnt="0"/>
      <dgm:spPr/>
    </dgm:pt>
    <dgm:pt modelId="{EB5B01B7-D953-4A31-BEB2-AAFED2A7469F}" type="pres">
      <dgm:prSet presAssocID="{BBC98E02-10C7-4FF1-9F4A-DB6A5EB5D4D6}" presName="compNode" presStyleCnt="0"/>
      <dgm:spPr/>
    </dgm:pt>
    <dgm:pt modelId="{EE070C83-98E5-4489-93E3-DA099382B038}" type="pres">
      <dgm:prSet presAssocID="{BBC98E02-10C7-4FF1-9F4A-DB6A5EB5D4D6}" presName="node" presStyleLbl="node1" presStyleIdx="1" presStyleCnt="2">
        <dgm:presLayoutVars>
          <dgm:bulletEnabled val="1"/>
        </dgm:presLayoutVars>
      </dgm:prSet>
      <dgm:spPr/>
    </dgm:pt>
    <dgm:pt modelId="{119C9196-190E-45BF-AF20-BD84741B7305}" type="pres">
      <dgm:prSet presAssocID="{BBC98E02-10C7-4FF1-9F4A-DB6A5EB5D4D6}" presName="invisiNode" presStyleLbl="node1" presStyleIdx="1" presStyleCnt="2"/>
      <dgm:spPr/>
    </dgm:pt>
    <dgm:pt modelId="{8C673D1C-1646-4652-908C-09E2723A2161}" type="pres">
      <dgm:prSet presAssocID="{BBC98E02-10C7-4FF1-9F4A-DB6A5EB5D4D6}" presName="imagNod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dgm:spPr>
      <dgm:extLst>
        <a:ext uri="{E40237B7-FDA0-4F09-8148-C483321AD2D9}">
          <dgm14:cNvPr xmlns:dgm14="http://schemas.microsoft.com/office/drawing/2010/diagram" id="0" name="" descr="Businessperson on a computer"/>
        </a:ext>
      </dgm:extLst>
    </dgm:pt>
  </dgm:ptLst>
  <dgm:cxnLst>
    <dgm:cxn modelId="{51721A30-3640-4CF3-9F37-4857AD7F3776}" type="presOf" srcId="{64C02408-7325-4588-8A49-9BB79BE25F1B}" destId="{9A1F6ACE-D003-4453-9EF9-2F83B891138F}" srcOrd="0" destOrd="0" presId="urn:microsoft.com/office/officeart/2005/8/layout/pList2"/>
    <dgm:cxn modelId="{708CF849-722B-490F-AFB5-9FE2EBE060A8}" srcId="{1FD75B14-05F7-4E58-AA6A-0758A89CD391}" destId="{BBC98E02-10C7-4FF1-9F4A-DB6A5EB5D4D6}" srcOrd="1" destOrd="0" parTransId="{7121E910-3473-4058-A13A-C8C13A0FC4B6}" sibTransId="{21F5181D-2361-40B3-A2E5-289A197945FF}"/>
    <dgm:cxn modelId="{D3036453-4F22-41C2-8F37-AF4A04D9FC64}" srcId="{1FD75B14-05F7-4E58-AA6A-0758A89CD391}" destId="{64C02408-7325-4588-8A49-9BB79BE25F1B}" srcOrd="0" destOrd="0" parTransId="{EDB4002C-D0CC-48C0-81FA-E2FF9601FE41}" sibTransId="{38319A4D-AA0F-4A2C-93A7-E5B5AA2C82E5}"/>
    <dgm:cxn modelId="{79372483-32E3-4EFA-A216-5C73986F8831}" type="presOf" srcId="{1FD75B14-05F7-4E58-AA6A-0758A89CD391}" destId="{DBDC5220-3ECE-4F6C-9E89-C413840FF5B4}" srcOrd="0" destOrd="0" presId="urn:microsoft.com/office/officeart/2005/8/layout/pList2"/>
    <dgm:cxn modelId="{3A1839DF-3FE4-42C1-857D-2274BC739D30}" type="presOf" srcId="{BBC98E02-10C7-4FF1-9F4A-DB6A5EB5D4D6}" destId="{EE070C83-98E5-4489-93E3-DA099382B038}" srcOrd="0" destOrd="0" presId="urn:microsoft.com/office/officeart/2005/8/layout/pList2"/>
    <dgm:cxn modelId="{B3F03CF7-18B3-4258-817E-2D7AE15C63C6}" type="presOf" srcId="{38319A4D-AA0F-4A2C-93A7-E5B5AA2C82E5}" destId="{6293FBED-A0C6-450E-9729-2EA7A63100A2}" srcOrd="0" destOrd="0" presId="urn:microsoft.com/office/officeart/2005/8/layout/pList2"/>
    <dgm:cxn modelId="{5CC43ED3-5AC0-4367-8F5E-5CA32FA6A6D7}" type="presParOf" srcId="{DBDC5220-3ECE-4F6C-9E89-C413840FF5B4}" destId="{9AC7A597-6142-481B-BEB7-78587EC4EF03}" srcOrd="0" destOrd="0" presId="urn:microsoft.com/office/officeart/2005/8/layout/pList2"/>
    <dgm:cxn modelId="{15C888A0-D90D-4C14-882D-0316FCAF821F}" type="presParOf" srcId="{DBDC5220-3ECE-4F6C-9E89-C413840FF5B4}" destId="{6F0791F1-0C21-4EBA-8A0A-02BF66FE0D67}" srcOrd="1" destOrd="0" presId="urn:microsoft.com/office/officeart/2005/8/layout/pList2"/>
    <dgm:cxn modelId="{36F9AB58-F782-441B-BA9B-D6A283FDA574}" type="presParOf" srcId="{6F0791F1-0C21-4EBA-8A0A-02BF66FE0D67}" destId="{71BD6257-D495-4922-86D7-D291C12191EA}" srcOrd="0" destOrd="0" presId="urn:microsoft.com/office/officeart/2005/8/layout/pList2"/>
    <dgm:cxn modelId="{D862EE3F-99A6-47AB-B52B-B50159A5FEA0}" type="presParOf" srcId="{71BD6257-D495-4922-86D7-D291C12191EA}" destId="{9A1F6ACE-D003-4453-9EF9-2F83B891138F}" srcOrd="0" destOrd="0" presId="urn:microsoft.com/office/officeart/2005/8/layout/pList2"/>
    <dgm:cxn modelId="{616335E1-7125-470F-87F4-51A1513F98A2}" type="presParOf" srcId="{71BD6257-D495-4922-86D7-D291C12191EA}" destId="{6B50A8B7-1001-4203-8DE1-A4E4EAD9B527}" srcOrd="1" destOrd="0" presId="urn:microsoft.com/office/officeart/2005/8/layout/pList2"/>
    <dgm:cxn modelId="{194AF476-35CF-494C-AA64-6419FC328C77}" type="presParOf" srcId="{71BD6257-D495-4922-86D7-D291C12191EA}" destId="{D385EEAE-658A-4245-9FEB-ED5D747034F1}" srcOrd="2" destOrd="0" presId="urn:microsoft.com/office/officeart/2005/8/layout/pList2"/>
    <dgm:cxn modelId="{AE85287B-A0D8-4E15-B811-E29A9C3A98E5}" type="presParOf" srcId="{6F0791F1-0C21-4EBA-8A0A-02BF66FE0D67}" destId="{6293FBED-A0C6-450E-9729-2EA7A63100A2}" srcOrd="1" destOrd="0" presId="urn:microsoft.com/office/officeart/2005/8/layout/pList2"/>
    <dgm:cxn modelId="{EBC0F7F8-8876-4927-A67B-95FDB9D9E1AC}" type="presParOf" srcId="{6F0791F1-0C21-4EBA-8A0A-02BF66FE0D67}" destId="{EB5B01B7-D953-4A31-BEB2-AAFED2A7469F}" srcOrd="2" destOrd="0" presId="urn:microsoft.com/office/officeart/2005/8/layout/pList2"/>
    <dgm:cxn modelId="{DBD686A0-0C33-41BF-A6C7-742BFF40DF90}" type="presParOf" srcId="{EB5B01B7-D953-4A31-BEB2-AAFED2A7469F}" destId="{EE070C83-98E5-4489-93E3-DA099382B038}" srcOrd="0" destOrd="0" presId="urn:microsoft.com/office/officeart/2005/8/layout/pList2"/>
    <dgm:cxn modelId="{31347DAE-4A99-44F2-ABC4-C1F6C535F6D2}" type="presParOf" srcId="{EB5B01B7-D953-4A31-BEB2-AAFED2A7469F}" destId="{119C9196-190E-45BF-AF20-BD84741B7305}" srcOrd="1" destOrd="0" presId="urn:microsoft.com/office/officeart/2005/8/layout/pList2"/>
    <dgm:cxn modelId="{1D1B43A2-486A-49EA-976E-D190E7412230}" type="presParOf" srcId="{EB5B01B7-D953-4A31-BEB2-AAFED2A7469F}" destId="{8C673D1C-1646-4652-908C-09E2723A2161}"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CC2991-5A2E-41F3-8DE4-5BC69028497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CA"/>
        </a:p>
      </dgm:t>
    </dgm:pt>
    <dgm:pt modelId="{C5CCC2CD-9051-4787-838B-92AB4814D7BC}">
      <dgm:prSet/>
      <dgm:spPr/>
      <dgm:t>
        <a:bodyPr/>
        <a:lstStyle/>
        <a:p>
          <a:pPr>
            <a:lnSpc>
              <a:spcPct val="100000"/>
            </a:lnSpc>
            <a:defRPr b="1"/>
          </a:pPr>
          <a:r>
            <a:rPr lang="en-US" b="1"/>
            <a:t>Power Monitoring Analysis</a:t>
          </a:r>
        </a:p>
        <a:p>
          <a:pPr>
            <a:lnSpc>
              <a:spcPct val="100000"/>
            </a:lnSpc>
            <a:defRPr b="1"/>
          </a:pPr>
          <a:r>
            <a:rPr lang="en-US" b="1"/>
            <a:t>allows</a:t>
          </a:r>
          <a:endParaRPr lang="en-CA"/>
        </a:p>
      </dgm:t>
    </dgm:pt>
    <dgm:pt modelId="{689ABD04-EAB2-4C0D-BE12-9E091071D4E5}" type="parTrans" cxnId="{2DD7BE5D-3E13-4527-BAFD-A01721E677AA}">
      <dgm:prSet/>
      <dgm:spPr/>
      <dgm:t>
        <a:bodyPr/>
        <a:lstStyle/>
        <a:p>
          <a:endParaRPr lang="en-CA"/>
        </a:p>
      </dgm:t>
    </dgm:pt>
    <dgm:pt modelId="{EECBB04D-8B16-45B2-9E05-B23B73FFF8C4}" type="sibTrans" cxnId="{2DD7BE5D-3E13-4527-BAFD-A01721E677AA}">
      <dgm:prSet/>
      <dgm:spPr/>
      <dgm:t>
        <a:bodyPr/>
        <a:lstStyle/>
        <a:p>
          <a:endParaRPr lang="en-CA"/>
        </a:p>
      </dgm:t>
    </dgm:pt>
    <dgm:pt modelId="{554106EA-896E-4E1F-A4F3-D308ED9AF6CB}">
      <dgm:prSet custT="1"/>
      <dgm:spPr/>
      <dgm:t>
        <a:bodyPr/>
        <a:lstStyle/>
        <a:p>
          <a:pPr algn="l">
            <a:lnSpc>
              <a:spcPct val="100000"/>
            </a:lnSpc>
          </a:pPr>
          <a:endParaRPr lang="en-US" sz="1400" b="1" i="1"/>
        </a:p>
        <a:p>
          <a:pPr algn="l">
            <a:lnSpc>
              <a:spcPct val="100000"/>
            </a:lnSpc>
          </a:pPr>
          <a:r>
            <a:rPr lang="en-US" sz="1400" b="1" i="1"/>
            <a:t>Enhanced Equipment Lifespan </a:t>
          </a:r>
          <a:r>
            <a:rPr lang="en-US" sz="1400"/>
            <a:t>– Stress monitoring, preventative maintenance.</a:t>
          </a:r>
        </a:p>
        <a:p>
          <a:pPr algn="l">
            <a:lnSpc>
              <a:spcPct val="100000"/>
            </a:lnSpc>
          </a:pPr>
          <a:endParaRPr lang="en-US" sz="1400"/>
        </a:p>
        <a:p>
          <a:pPr algn="l">
            <a:lnSpc>
              <a:spcPct val="100000"/>
            </a:lnSpc>
          </a:pPr>
          <a:r>
            <a:rPr lang="en-US" sz="1400" b="1" i="1"/>
            <a:t>Research Insights </a:t>
          </a:r>
          <a:r>
            <a:rPr lang="en-US" sz="1400"/>
            <a:t>– energy consumption data can be valuable for research projects.</a:t>
          </a:r>
        </a:p>
        <a:p>
          <a:pPr algn="l">
            <a:lnSpc>
              <a:spcPct val="100000"/>
            </a:lnSpc>
          </a:pPr>
          <a:endParaRPr lang="en-US" sz="1400"/>
        </a:p>
        <a:p>
          <a:pPr algn="l">
            <a:lnSpc>
              <a:spcPct val="100000"/>
            </a:lnSpc>
          </a:pPr>
          <a:r>
            <a:rPr lang="en-US" sz="1400" b="1" i="1"/>
            <a:t>Support Innovation </a:t>
          </a:r>
          <a:r>
            <a:rPr lang="en-US" sz="1400"/>
            <a:t>– insights from analysis can lead to further innovations in processes, technology, and practices.</a:t>
          </a:r>
        </a:p>
        <a:p>
          <a:pPr algn="ctr">
            <a:lnSpc>
              <a:spcPct val="100000"/>
            </a:lnSpc>
          </a:pPr>
          <a:r>
            <a:rPr lang="en-US" sz="1400"/>
            <a:t> </a:t>
          </a:r>
        </a:p>
        <a:p>
          <a:pPr algn="ctr">
            <a:lnSpc>
              <a:spcPct val="100000"/>
            </a:lnSpc>
          </a:pPr>
          <a:endParaRPr lang="en-CA" sz="1200"/>
        </a:p>
      </dgm:t>
    </dgm:pt>
    <dgm:pt modelId="{E413D3BC-F15A-4FD5-961F-9FFEBD663FF2}" type="parTrans" cxnId="{9BD00D14-A879-43DE-9D64-8B7E1008DB8D}">
      <dgm:prSet/>
      <dgm:spPr/>
      <dgm:t>
        <a:bodyPr/>
        <a:lstStyle/>
        <a:p>
          <a:endParaRPr lang="en-CA"/>
        </a:p>
      </dgm:t>
    </dgm:pt>
    <dgm:pt modelId="{36903988-F58B-48DF-A40F-2869D1DAFA90}" type="sibTrans" cxnId="{9BD00D14-A879-43DE-9D64-8B7E1008DB8D}">
      <dgm:prSet/>
      <dgm:spPr/>
      <dgm:t>
        <a:bodyPr/>
        <a:lstStyle/>
        <a:p>
          <a:endParaRPr lang="en-CA"/>
        </a:p>
      </dgm:t>
    </dgm:pt>
    <dgm:pt modelId="{0B3E0DDA-94F2-411C-9AD6-B471DE8A82B1}">
      <dgm:prSet/>
      <dgm:spPr/>
      <dgm:t>
        <a:bodyPr/>
        <a:lstStyle/>
        <a:p>
          <a:pPr>
            <a:lnSpc>
              <a:spcPct val="100000"/>
            </a:lnSpc>
            <a:defRPr b="1"/>
          </a:pPr>
          <a:r>
            <a:rPr lang="en-CA" b="1"/>
            <a:t>Location Tracking</a:t>
          </a:r>
        </a:p>
        <a:p>
          <a:pPr>
            <a:lnSpc>
              <a:spcPct val="100000"/>
            </a:lnSpc>
            <a:defRPr b="1"/>
          </a:pPr>
          <a:r>
            <a:rPr lang="en-CA" b="1"/>
            <a:t>allows</a:t>
          </a:r>
          <a:endParaRPr lang="en-CA"/>
        </a:p>
      </dgm:t>
    </dgm:pt>
    <dgm:pt modelId="{77342207-5985-4EEB-BF89-DBBE245B0B9A}" type="parTrans" cxnId="{FBB5F7E5-2F32-4845-A495-05027D39BA38}">
      <dgm:prSet/>
      <dgm:spPr/>
      <dgm:t>
        <a:bodyPr/>
        <a:lstStyle/>
        <a:p>
          <a:endParaRPr lang="en-CA"/>
        </a:p>
      </dgm:t>
    </dgm:pt>
    <dgm:pt modelId="{43A39EEB-DF23-4A8D-B5F6-9F19298DD051}" type="sibTrans" cxnId="{FBB5F7E5-2F32-4845-A495-05027D39BA38}">
      <dgm:prSet/>
      <dgm:spPr/>
      <dgm:t>
        <a:bodyPr/>
        <a:lstStyle/>
        <a:p>
          <a:endParaRPr lang="en-CA"/>
        </a:p>
      </dgm:t>
    </dgm:pt>
    <dgm:pt modelId="{C7370EEF-7E72-45BA-91F8-333BCB931E61}">
      <dgm:prSet custT="1"/>
      <dgm:spPr/>
      <dgm:t>
        <a:bodyPr/>
        <a:lstStyle/>
        <a:p>
          <a:pPr algn="l">
            <a:lnSpc>
              <a:spcPct val="100000"/>
            </a:lnSpc>
          </a:pPr>
          <a:endParaRPr lang="en-CA" sz="1400" b="1" i="1"/>
        </a:p>
        <a:p>
          <a:pPr algn="l">
            <a:lnSpc>
              <a:spcPct val="100000"/>
            </a:lnSpc>
          </a:pPr>
          <a:r>
            <a:rPr lang="en-CA" sz="1400" b="1" i="1"/>
            <a:t>Streamlined Audits </a:t>
          </a:r>
          <a:r>
            <a:rPr lang="en-CA" sz="1400" b="0"/>
            <a:t>– location data simplifies audits and inventory checks, making it easier to reconcile physical assets with inventory records.</a:t>
          </a:r>
        </a:p>
        <a:p>
          <a:pPr algn="l">
            <a:lnSpc>
              <a:spcPct val="100000"/>
            </a:lnSpc>
          </a:pPr>
          <a:endParaRPr lang="en-CA" sz="1400" b="0"/>
        </a:p>
        <a:p>
          <a:pPr algn="l">
            <a:lnSpc>
              <a:spcPct val="100000"/>
            </a:lnSpc>
          </a:pPr>
          <a:r>
            <a:rPr lang="en-CA" sz="1400" b="1" i="1"/>
            <a:t>Accurate Asset Counts </a:t>
          </a:r>
          <a:r>
            <a:rPr lang="en-CA" sz="1400" b="0"/>
            <a:t>– constant tracking ensures that all assets are accounted for, improving inventory accuracy.</a:t>
          </a:r>
        </a:p>
        <a:p>
          <a:pPr algn="l">
            <a:lnSpc>
              <a:spcPct val="100000"/>
            </a:lnSpc>
          </a:pPr>
          <a:endParaRPr lang="en-CA" sz="1400" b="0"/>
        </a:p>
        <a:p>
          <a:pPr algn="l">
            <a:lnSpc>
              <a:spcPct val="100000"/>
            </a:lnSpc>
          </a:pPr>
          <a:r>
            <a:rPr lang="en-CA" sz="1400" b="1" i="1"/>
            <a:t>Informed Purchasing Decisions </a:t>
          </a:r>
          <a:r>
            <a:rPr lang="en-CA" sz="1400"/>
            <a:t>– understanding where and when equipment is used aids in better purchasing decisions.</a:t>
          </a:r>
        </a:p>
      </dgm:t>
    </dgm:pt>
    <dgm:pt modelId="{E23FDDED-ACFE-4AE2-9BD5-1BD87B12F619}" type="parTrans" cxnId="{B394D35C-A058-4500-A05C-8DC55847A2EF}">
      <dgm:prSet/>
      <dgm:spPr/>
      <dgm:t>
        <a:bodyPr/>
        <a:lstStyle/>
        <a:p>
          <a:endParaRPr lang="en-CA"/>
        </a:p>
      </dgm:t>
    </dgm:pt>
    <dgm:pt modelId="{43D8A990-F3AF-413D-A6DF-5D0DF67C05B4}" type="sibTrans" cxnId="{B394D35C-A058-4500-A05C-8DC55847A2EF}">
      <dgm:prSet/>
      <dgm:spPr/>
      <dgm:t>
        <a:bodyPr/>
        <a:lstStyle/>
        <a:p>
          <a:endParaRPr lang="en-CA"/>
        </a:p>
      </dgm:t>
    </dgm:pt>
    <dgm:pt modelId="{BA4FFC87-22C0-49CE-BA94-C7AC0A54C956}" type="pres">
      <dgm:prSet presAssocID="{82CC2991-5A2E-41F3-8DE4-5BC69028497F}" presName="root" presStyleCnt="0">
        <dgm:presLayoutVars>
          <dgm:dir/>
          <dgm:resizeHandles val="exact"/>
        </dgm:presLayoutVars>
      </dgm:prSet>
      <dgm:spPr/>
    </dgm:pt>
    <dgm:pt modelId="{C59AF699-E6E4-4AAA-BAF6-43763325644C}" type="pres">
      <dgm:prSet presAssocID="{C5CCC2CD-9051-4787-838B-92AB4814D7BC}" presName="compNode" presStyleCnt="0"/>
      <dgm:spPr/>
    </dgm:pt>
    <dgm:pt modelId="{2F1694B3-7535-494E-AC7A-7673CD1AEF16}" type="pres">
      <dgm:prSet presAssocID="{C5CCC2CD-9051-4787-838B-92AB4814D7BC}" presName="iconRect" presStyleLbl="node1" presStyleIdx="0" presStyleCnt="2"/>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A8174627-A9A4-4B01-A59D-EC218A248937}" type="pres">
      <dgm:prSet presAssocID="{C5CCC2CD-9051-4787-838B-92AB4814D7BC}" presName="iconSpace" presStyleCnt="0"/>
      <dgm:spPr/>
    </dgm:pt>
    <dgm:pt modelId="{D27F20F3-CB9D-4952-B73C-4F7B09D1D4A1}" type="pres">
      <dgm:prSet presAssocID="{C5CCC2CD-9051-4787-838B-92AB4814D7BC}" presName="parTx" presStyleLbl="revTx" presStyleIdx="0" presStyleCnt="4">
        <dgm:presLayoutVars>
          <dgm:chMax val="0"/>
          <dgm:chPref val="0"/>
        </dgm:presLayoutVars>
      </dgm:prSet>
      <dgm:spPr/>
    </dgm:pt>
    <dgm:pt modelId="{993286AD-5ACF-45E7-8CCA-BEF53573E49F}" type="pres">
      <dgm:prSet presAssocID="{C5CCC2CD-9051-4787-838B-92AB4814D7BC}" presName="txSpace" presStyleCnt="0"/>
      <dgm:spPr/>
    </dgm:pt>
    <dgm:pt modelId="{6ABF69EF-C1E2-488B-A0F3-D73503CDB70E}" type="pres">
      <dgm:prSet presAssocID="{C5CCC2CD-9051-4787-838B-92AB4814D7BC}" presName="desTx" presStyleLbl="revTx" presStyleIdx="1" presStyleCnt="4">
        <dgm:presLayoutVars/>
      </dgm:prSet>
      <dgm:spPr/>
    </dgm:pt>
    <dgm:pt modelId="{855530B6-B3D7-402A-A25B-56D3E402A697}" type="pres">
      <dgm:prSet presAssocID="{EECBB04D-8B16-45B2-9E05-B23B73FFF8C4}" presName="sibTrans" presStyleCnt="0"/>
      <dgm:spPr/>
    </dgm:pt>
    <dgm:pt modelId="{B0804B83-2691-4236-8941-C8C940C0CD55}" type="pres">
      <dgm:prSet presAssocID="{0B3E0DDA-94F2-411C-9AD6-B471DE8A82B1}" presName="compNode" presStyleCnt="0"/>
      <dgm:spPr/>
    </dgm:pt>
    <dgm:pt modelId="{DEA42F8A-80F6-4B6B-A086-1E77637E242F}" type="pres">
      <dgm:prSet presAssocID="{0B3E0DDA-94F2-411C-9AD6-B471DE8A82B1}" presName="iconRect" presStyleLbl="node1" presStyleIdx="1" presStyleCnt="2"/>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6A3C75E-4E82-464C-8766-38B0A161315D}" type="pres">
      <dgm:prSet presAssocID="{0B3E0DDA-94F2-411C-9AD6-B471DE8A82B1}" presName="iconSpace" presStyleCnt="0"/>
      <dgm:spPr/>
    </dgm:pt>
    <dgm:pt modelId="{1CA78578-A712-4B07-B54E-6D3316EC7C9C}" type="pres">
      <dgm:prSet presAssocID="{0B3E0DDA-94F2-411C-9AD6-B471DE8A82B1}" presName="parTx" presStyleLbl="revTx" presStyleIdx="2" presStyleCnt="4">
        <dgm:presLayoutVars>
          <dgm:chMax val="0"/>
          <dgm:chPref val="0"/>
        </dgm:presLayoutVars>
      </dgm:prSet>
      <dgm:spPr/>
    </dgm:pt>
    <dgm:pt modelId="{BE2F634F-2F86-4B3A-A6BB-4A58532916BA}" type="pres">
      <dgm:prSet presAssocID="{0B3E0DDA-94F2-411C-9AD6-B471DE8A82B1}" presName="txSpace" presStyleCnt="0"/>
      <dgm:spPr/>
    </dgm:pt>
    <dgm:pt modelId="{0A515F1E-5C24-4EC8-B7EA-726266D12168}" type="pres">
      <dgm:prSet presAssocID="{0B3E0DDA-94F2-411C-9AD6-B471DE8A82B1}" presName="desTx" presStyleLbl="revTx" presStyleIdx="3" presStyleCnt="4">
        <dgm:presLayoutVars/>
      </dgm:prSet>
      <dgm:spPr/>
    </dgm:pt>
  </dgm:ptLst>
  <dgm:cxnLst>
    <dgm:cxn modelId="{D7D3B90C-76DD-4F97-BFBE-E312B7BFB209}" type="presOf" srcId="{554106EA-896E-4E1F-A4F3-D308ED9AF6CB}" destId="{6ABF69EF-C1E2-488B-A0F3-D73503CDB70E}" srcOrd="0" destOrd="0" presId="urn:microsoft.com/office/officeart/2018/5/layout/CenteredIconLabelDescriptionList"/>
    <dgm:cxn modelId="{9BD00D14-A879-43DE-9D64-8B7E1008DB8D}" srcId="{C5CCC2CD-9051-4787-838B-92AB4814D7BC}" destId="{554106EA-896E-4E1F-A4F3-D308ED9AF6CB}" srcOrd="0" destOrd="0" parTransId="{E413D3BC-F15A-4FD5-961F-9FFEBD663FF2}" sibTransId="{36903988-F58B-48DF-A40F-2869D1DAFA90}"/>
    <dgm:cxn modelId="{54BA3525-B5F9-42ED-9FA0-71A86B89B2CC}" type="presOf" srcId="{C7370EEF-7E72-45BA-91F8-333BCB931E61}" destId="{0A515F1E-5C24-4EC8-B7EA-726266D12168}" srcOrd="0" destOrd="0" presId="urn:microsoft.com/office/officeart/2018/5/layout/CenteredIconLabelDescriptionList"/>
    <dgm:cxn modelId="{66F2BB2E-8821-46DD-AA9C-4ED721E94C8A}" type="presOf" srcId="{82CC2991-5A2E-41F3-8DE4-5BC69028497F}" destId="{BA4FFC87-22C0-49CE-BA94-C7AC0A54C956}" srcOrd="0" destOrd="0" presId="urn:microsoft.com/office/officeart/2018/5/layout/CenteredIconLabelDescriptionList"/>
    <dgm:cxn modelId="{B394D35C-A058-4500-A05C-8DC55847A2EF}" srcId="{0B3E0DDA-94F2-411C-9AD6-B471DE8A82B1}" destId="{C7370EEF-7E72-45BA-91F8-333BCB931E61}" srcOrd="0" destOrd="0" parTransId="{E23FDDED-ACFE-4AE2-9BD5-1BD87B12F619}" sibTransId="{43D8A990-F3AF-413D-A6DF-5D0DF67C05B4}"/>
    <dgm:cxn modelId="{2DD7BE5D-3E13-4527-BAFD-A01721E677AA}" srcId="{82CC2991-5A2E-41F3-8DE4-5BC69028497F}" destId="{C5CCC2CD-9051-4787-838B-92AB4814D7BC}" srcOrd="0" destOrd="0" parTransId="{689ABD04-EAB2-4C0D-BE12-9E091071D4E5}" sibTransId="{EECBB04D-8B16-45B2-9E05-B23B73FFF8C4}"/>
    <dgm:cxn modelId="{FBB5F7E5-2F32-4845-A495-05027D39BA38}" srcId="{82CC2991-5A2E-41F3-8DE4-5BC69028497F}" destId="{0B3E0DDA-94F2-411C-9AD6-B471DE8A82B1}" srcOrd="1" destOrd="0" parTransId="{77342207-5985-4EEB-BF89-DBBE245B0B9A}" sibTransId="{43A39EEB-DF23-4A8D-B5F6-9F19298DD051}"/>
    <dgm:cxn modelId="{028824F0-A980-4C20-931F-349B870FA6B6}" type="presOf" srcId="{C5CCC2CD-9051-4787-838B-92AB4814D7BC}" destId="{D27F20F3-CB9D-4952-B73C-4F7B09D1D4A1}" srcOrd="0" destOrd="0" presId="urn:microsoft.com/office/officeart/2018/5/layout/CenteredIconLabelDescriptionList"/>
    <dgm:cxn modelId="{43571BFF-4E14-4BD0-B464-2B34FDCE12C8}" type="presOf" srcId="{0B3E0DDA-94F2-411C-9AD6-B471DE8A82B1}" destId="{1CA78578-A712-4B07-B54E-6D3316EC7C9C}" srcOrd="0" destOrd="0" presId="urn:microsoft.com/office/officeart/2018/5/layout/CenteredIconLabelDescriptionList"/>
    <dgm:cxn modelId="{A2DF6338-5B98-480F-BF7A-90A27067F555}" type="presParOf" srcId="{BA4FFC87-22C0-49CE-BA94-C7AC0A54C956}" destId="{C59AF699-E6E4-4AAA-BAF6-43763325644C}" srcOrd="0" destOrd="0" presId="urn:microsoft.com/office/officeart/2018/5/layout/CenteredIconLabelDescriptionList"/>
    <dgm:cxn modelId="{8145379F-C6F4-4555-9B1B-960311831BCF}" type="presParOf" srcId="{C59AF699-E6E4-4AAA-BAF6-43763325644C}" destId="{2F1694B3-7535-494E-AC7A-7673CD1AEF16}" srcOrd="0" destOrd="0" presId="urn:microsoft.com/office/officeart/2018/5/layout/CenteredIconLabelDescriptionList"/>
    <dgm:cxn modelId="{EDCDFAA1-870E-4D10-85E8-5685228136F0}" type="presParOf" srcId="{C59AF699-E6E4-4AAA-BAF6-43763325644C}" destId="{A8174627-A9A4-4B01-A59D-EC218A248937}" srcOrd="1" destOrd="0" presId="urn:microsoft.com/office/officeart/2018/5/layout/CenteredIconLabelDescriptionList"/>
    <dgm:cxn modelId="{05A0BD1D-4148-4951-8463-4E11245F1F85}" type="presParOf" srcId="{C59AF699-E6E4-4AAA-BAF6-43763325644C}" destId="{D27F20F3-CB9D-4952-B73C-4F7B09D1D4A1}" srcOrd="2" destOrd="0" presId="urn:microsoft.com/office/officeart/2018/5/layout/CenteredIconLabelDescriptionList"/>
    <dgm:cxn modelId="{E82F028C-BF02-45B3-A02E-D4B1E975A418}" type="presParOf" srcId="{C59AF699-E6E4-4AAA-BAF6-43763325644C}" destId="{993286AD-5ACF-45E7-8CCA-BEF53573E49F}" srcOrd="3" destOrd="0" presId="urn:microsoft.com/office/officeart/2018/5/layout/CenteredIconLabelDescriptionList"/>
    <dgm:cxn modelId="{789F6974-685B-4916-8484-A1FB7816B9ED}" type="presParOf" srcId="{C59AF699-E6E4-4AAA-BAF6-43763325644C}" destId="{6ABF69EF-C1E2-488B-A0F3-D73503CDB70E}" srcOrd="4" destOrd="0" presId="urn:microsoft.com/office/officeart/2018/5/layout/CenteredIconLabelDescriptionList"/>
    <dgm:cxn modelId="{0FA793A3-3AB9-41CE-B36C-0571BD82B0C8}" type="presParOf" srcId="{BA4FFC87-22C0-49CE-BA94-C7AC0A54C956}" destId="{855530B6-B3D7-402A-A25B-56D3E402A697}" srcOrd="1" destOrd="0" presId="urn:microsoft.com/office/officeart/2018/5/layout/CenteredIconLabelDescriptionList"/>
    <dgm:cxn modelId="{F51E62A4-3F05-4777-B01A-A2502E1AE5C0}" type="presParOf" srcId="{BA4FFC87-22C0-49CE-BA94-C7AC0A54C956}" destId="{B0804B83-2691-4236-8941-C8C940C0CD55}" srcOrd="2" destOrd="0" presId="urn:microsoft.com/office/officeart/2018/5/layout/CenteredIconLabelDescriptionList"/>
    <dgm:cxn modelId="{C92C584E-89A5-4734-9707-C80C83229748}" type="presParOf" srcId="{B0804B83-2691-4236-8941-C8C940C0CD55}" destId="{DEA42F8A-80F6-4B6B-A086-1E77637E242F}" srcOrd="0" destOrd="0" presId="urn:microsoft.com/office/officeart/2018/5/layout/CenteredIconLabelDescriptionList"/>
    <dgm:cxn modelId="{35D5547E-AB20-4E3D-AB47-069CE9A41520}" type="presParOf" srcId="{B0804B83-2691-4236-8941-C8C940C0CD55}" destId="{46A3C75E-4E82-464C-8766-38B0A161315D}" srcOrd="1" destOrd="0" presId="urn:microsoft.com/office/officeart/2018/5/layout/CenteredIconLabelDescriptionList"/>
    <dgm:cxn modelId="{41D6C259-6AF7-4C7F-80DA-902C4094D88A}" type="presParOf" srcId="{B0804B83-2691-4236-8941-C8C940C0CD55}" destId="{1CA78578-A712-4B07-B54E-6D3316EC7C9C}" srcOrd="2" destOrd="0" presId="urn:microsoft.com/office/officeart/2018/5/layout/CenteredIconLabelDescriptionList"/>
    <dgm:cxn modelId="{96EAE186-CC6D-4017-8833-86929884761B}" type="presParOf" srcId="{B0804B83-2691-4236-8941-C8C940C0CD55}" destId="{BE2F634F-2F86-4B3A-A6BB-4A58532916BA}" srcOrd="3" destOrd="0" presId="urn:microsoft.com/office/officeart/2018/5/layout/CenteredIconLabelDescriptionList"/>
    <dgm:cxn modelId="{89BBBDF7-7F1C-476E-B83D-A7614F43300B}" type="presParOf" srcId="{B0804B83-2691-4236-8941-C8C940C0CD55}" destId="{0A515F1E-5C24-4EC8-B7EA-726266D121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CC2991-5A2E-41F3-8DE4-5BC69028497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CA"/>
        </a:p>
      </dgm:t>
    </dgm:pt>
    <dgm:pt modelId="{C5CCC2CD-9051-4787-838B-92AB4814D7BC}">
      <dgm:prSet custT="1"/>
      <dgm:spPr/>
      <dgm:t>
        <a:bodyPr/>
        <a:lstStyle/>
        <a:p>
          <a:pPr>
            <a:lnSpc>
              <a:spcPct val="100000"/>
            </a:lnSpc>
            <a:defRPr b="1"/>
          </a:pPr>
          <a:r>
            <a:rPr lang="fr-FR" sz="1600" b="1"/>
            <a:t>L’analyse de la surveillance de l’énergie </a:t>
          </a:r>
        </a:p>
        <a:p>
          <a:pPr>
            <a:lnSpc>
              <a:spcPct val="100000"/>
            </a:lnSpc>
            <a:defRPr b="1"/>
          </a:pPr>
          <a:r>
            <a:rPr lang="fr-FR" sz="1600" b="1"/>
            <a:t>permet</a:t>
          </a:r>
          <a:endParaRPr lang="en-CA" sz="1600"/>
        </a:p>
      </dgm:t>
    </dgm:pt>
    <dgm:pt modelId="{689ABD04-EAB2-4C0D-BE12-9E091071D4E5}" type="parTrans" cxnId="{2DD7BE5D-3E13-4527-BAFD-A01721E677AA}">
      <dgm:prSet/>
      <dgm:spPr/>
      <dgm:t>
        <a:bodyPr/>
        <a:lstStyle/>
        <a:p>
          <a:endParaRPr lang="en-CA"/>
        </a:p>
      </dgm:t>
    </dgm:pt>
    <dgm:pt modelId="{EECBB04D-8B16-45B2-9E05-B23B73FFF8C4}" type="sibTrans" cxnId="{2DD7BE5D-3E13-4527-BAFD-A01721E677AA}">
      <dgm:prSet/>
      <dgm:spPr/>
      <dgm:t>
        <a:bodyPr/>
        <a:lstStyle/>
        <a:p>
          <a:endParaRPr lang="en-CA"/>
        </a:p>
      </dgm:t>
    </dgm:pt>
    <dgm:pt modelId="{554106EA-896E-4E1F-A4F3-D308ED9AF6CB}">
      <dgm:prSet custT="1"/>
      <dgm:spPr/>
      <dgm:t>
        <a:bodyPr/>
        <a:lstStyle/>
        <a:p>
          <a:pPr>
            <a:lnSpc>
              <a:spcPct val="100000"/>
            </a:lnSpc>
          </a:pPr>
          <a:endParaRPr lang="fr-FR" sz="1200" b="1" i="1"/>
        </a:p>
        <a:p>
          <a:pPr>
            <a:lnSpc>
              <a:spcPct val="100000"/>
            </a:lnSpc>
          </a:pPr>
          <a:r>
            <a:rPr lang="fr-FR" sz="1400" b="1" i="1"/>
            <a:t>Prolongation de la durée de vie des équipements </a:t>
          </a:r>
          <a:r>
            <a:rPr lang="en-US" sz="1400"/>
            <a:t>– </a:t>
          </a:r>
          <a:r>
            <a:rPr lang="fr-FR" sz="1400"/>
            <a:t>surveillance du stress, maintenance préventive.</a:t>
          </a:r>
        </a:p>
        <a:p>
          <a:pPr>
            <a:lnSpc>
              <a:spcPct val="100000"/>
            </a:lnSpc>
          </a:pPr>
          <a:endParaRPr lang="en-US" sz="1400"/>
        </a:p>
        <a:p>
          <a:pPr>
            <a:lnSpc>
              <a:spcPct val="100000"/>
            </a:lnSpc>
          </a:pPr>
          <a:r>
            <a:rPr lang="en-US" sz="1400" b="1" i="1" err="1"/>
            <a:t>Informations</a:t>
          </a:r>
          <a:r>
            <a:rPr lang="en-US" sz="1400" b="1" i="1"/>
            <a:t> pour la recherche </a:t>
          </a:r>
          <a:r>
            <a:rPr lang="en-US" sz="1400"/>
            <a:t>– </a:t>
          </a:r>
          <a:r>
            <a:rPr lang="fr-FR" sz="1400"/>
            <a:t>les données de consommation énergétique peuvent être précieuses pour les projets de recherche.</a:t>
          </a:r>
        </a:p>
        <a:p>
          <a:pPr>
            <a:lnSpc>
              <a:spcPct val="100000"/>
            </a:lnSpc>
          </a:pPr>
          <a:endParaRPr lang="fr-FR" sz="1400"/>
        </a:p>
        <a:p>
          <a:pPr>
            <a:lnSpc>
              <a:spcPct val="100000"/>
            </a:lnSpc>
          </a:pPr>
          <a:r>
            <a:rPr lang="en-US" sz="1400" b="1" i="1"/>
            <a:t>Soutien à </a:t>
          </a:r>
          <a:r>
            <a:rPr lang="en-US" sz="1400" b="1" i="1" err="1"/>
            <a:t>l’innovation</a:t>
          </a:r>
          <a:r>
            <a:rPr lang="en-US" sz="1400" b="1" i="1"/>
            <a:t> </a:t>
          </a:r>
          <a:r>
            <a:rPr lang="en-US" sz="1400"/>
            <a:t>– </a:t>
          </a:r>
          <a:r>
            <a:rPr lang="fr-FR" sz="1400"/>
            <a:t> les analyses fournissent des informations qui peuvent mener à de nouvelles innovations dans les processus, technologies et pratiques.
</a:t>
          </a:r>
          <a:r>
            <a:rPr lang="fr-FR" sz="1100"/>
            <a:t>
</a:t>
          </a:r>
          <a:endParaRPr lang="en-US" sz="1100"/>
        </a:p>
        <a:p>
          <a:pPr algn="l">
            <a:lnSpc>
              <a:spcPct val="150000"/>
            </a:lnSpc>
          </a:pPr>
          <a:endParaRPr lang="en-CA" sz="1200"/>
        </a:p>
      </dgm:t>
    </dgm:pt>
    <dgm:pt modelId="{E413D3BC-F15A-4FD5-961F-9FFEBD663FF2}" type="parTrans" cxnId="{9BD00D14-A879-43DE-9D64-8B7E1008DB8D}">
      <dgm:prSet/>
      <dgm:spPr/>
      <dgm:t>
        <a:bodyPr/>
        <a:lstStyle/>
        <a:p>
          <a:endParaRPr lang="en-CA"/>
        </a:p>
      </dgm:t>
    </dgm:pt>
    <dgm:pt modelId="{36903988-F58B-48DF-A40F-2869D1DAFA90}" type="sibTrans" cxnId="{9BD00D14-A879-43DE-9D64-8B7E1008DB8D}">
      <dgm:prSet/>
      <dgm:spPr/>
      <dgm:t>
        <a:bodyPr/>
        <a:lstStyle/>
        <a:p>
          <a:endParaRPr lang="en-CA"/>
        </a:p>
      </dgm:t>
    </dgm:pt>
    <dgm:pt modelId="{0B3E0DDA-94F2-411C-9AD6-B471DE8A82B1}">
      <dgm:prSet custT="1"/>
      <dgm:spPr/>
      <dgm:t>
        <a:bodyPr/>
        <a:lstStyle/>
        <a:p>
          <a:pPr>
            <a:lnSpc>
              <a:spcPct val="100000"/>
            </a:lnSpc>
            <a:defRPr b="1"/>
          </a:pPr>
          <a:r>
            <a:rPr lang="en-US" sz="1600" b="1" err="1"/>
            <a:t>Suivi</a:t>
          </a:r>
          <a:r>
            <a:rPr lang="en-US" sz="1600" b="1"/>
            <a:t> de localization </a:t>
          </a:r>
        </a:p>
        <a:p>
          <a:pPr>
            <a:lnSpc>
              <a:spcPct val="100000"/>
            </a:lnSpc>
            <a:defRPr b="1"/>
          </a:pPr>
          <a:r>
            <a:rPr lang="en-US" sz="1600" b="1" err="1"/>
            <a:t>permet</a:t>
          </a:r>
          <a:endParaRPr lang="en-CA" sz="1600"/>
        </a:p>
      </dgm:t>
    </dgm:pt>
    <dgm:pt modelId="{77342207-5985-4EEB-BF89-DBBE245B0B9A}" type="parTrans" cxnId="{FBB5F7E5-2F32-4845-A495-05027D39BA38}">
      <dgm:prSet/>
      <dgm:spPr/>
      <dgm:t>
        <a:bodyPr/>
        <a:lstStyle/>
        <a:p>
          <a:endParaRPr lang="en-CA"/>
        </a:p>
      </dgm:t>
    </dgm:pt>
    <dgm:pt modelId="{43A39EEB-DF23-4A8D-B5F6-9F19298DD051}" type="sibTrans" cxnId="{FBB5F7E5-2F32-4845-A495-05027D39BA38}">
      <dgm:prSet/>
      <dgm:spPr/>
      <dgm:t>
        <a:bodyPr/>
        <a:lstStyle/>
        <a:p>
          <a:endParaRPr lang="en-CA"/>
        </a:p>
      </dgm:t>
    </dgm:pt>
    <dgm:pt modelId="{C7370EEF-7E72-45BA-91F8-333BCB931E61}">
      <dgm:prSet custT="1"/>
      <dgm:spPr/>
      <dgm:t>
        <a:bodyPr/>
        <a:lstStyle/>
        <a:p>
          <a:pPr algn="l">
            <a:lnSpc>
              <a:spcPct val="100000"/>
            </a:lnSpc>
          </a:pPr>
          <a:endParaRPr lang="en-US" sz="1200" b="1" i="1"/>
        </a:p>
        <a:p>
          <a:pPr algn="l">
            <a:lnSpc>
              <a:spcPct val="100000"/>
            </a:lnSpc>
          </a:pPr>
          <a:r>
            <a:rPr lang="en-US" sz="1400" b="1" i="1"/>
            <a:t>Audits simplifies </a:t>
          </a:r>
          <a:r>
            <a:rPr lang="fr-FR" sz="1400" b="0"/>
            <a:t>les données de localisation facilitent les audits et les contrôles d’inventaire, rendant plus aisée la réconciliation des actifs physiques avec les registres d’inventaire.</a:t>
          </a:r>
        </a:p>
        <a:p>
          <a:pPr algn="l">
            <a:lnSpc>
              <a:spcPct val="100000"/>
            </a:lnSpc>
          </a:pPr>
          <a:endParaRPr lang="fr-FR" sz="1400" b="0" i="1"/>
        </a:p>
        <a:p>
          <a:pPr algn="l">
            <a:lnSpc>
              <a:spcPct val="100000"/>
            </a:lnSpc>
          </a:pPr>
          <a:r>
            <a:rPr lang="en-US" sz="1400" b="1" i="1" err="1"/>
            <a:t>Comptage</a:t>
          </a:r>
          <a:r>
            <a:rPr lang="en-US" sz="1400" b="1" i="1"/>
            <a:t> précis des </a:t>
          </a:r>
          <a:r>
            <a:rPr lang="en-US" sz="1400" b="1" i="1" err="1"/>
            <a:t>actifs</a:t>
          </a:r>
          <a:r>
            <a:rPr lang="en-CA" sz="1400" b="1" i="1"/>
            <a:t> </a:t>
          </a:r>
          <a:r>
            <a:rPr lang="en-CA" sz="1400" b="0"/>
            <a:t>– </a:t>
          </a:r>
          <a:r>
            <a:rPr lang="fr-FR" sz="1400" b="0"/>
            <a:t> le suivi constant garantit que tous les actifs sont pris en compte, améliorant ainsi la précision de l’inventaire.</a:t>
          </a:r>
        </a:p>
        <a:p>
          <a:pPr algn="l">
            <a:lnSpc>
              <a:spcPct val="100000"/>
            </a:lnSpc>
          </a:pPr>
          <a:endParaRPr lang="fr-FR" sz="1400" b="0"/>
        </a:p>
        <a:p>
          <a:pPr algn="l">
            <a:lnSpc>
              <a:spcPct val="100000"/>
            </a:lnSpc>
          </a:pPr>
          <a:r>
            <a:rPr lang="en-US" sz="1400" b="1" i="1" err="1"/>
            <a:t>Décisions</a:t>
          </a:r>
          <a:r>
            <a:rPr lang="en-US" sz="1400" b="1" i="1"/>
            <a:t> </a:t>
          </a:r>
          <a:r>
            <a:rPr lang="en-US" sz="1400" b="1" i="1" err="1"/>
            <a:t>d’achat</a:t>
          </a:r>
          <a:r>
            <a:rPr lang="en-US" sz="1400" b="1" i="1"/>
            <a:t> </a:t>
          </a:r>
          <a:r>
            <a:rPr lang="en-US" sz="1400" b="1" i="1" err="1"/>
            <a:t>éclairées</a:t>
          </a:r>
          <a:r>
            <a:rPr lang="en-CA" sz="1400"/>
            <a:t>– </a:t>
          </a:r>
          <a:r>
            <a:rPr lang="fr-FR" sz="1400"/>
            <a:t>comprendre où et quand l’équipement est utilisé aide à prendre de meilleures décisions d’achat.</a:t>
          </a:r>
          <a:endParaRPr lang="en-CA" sz="1400"/>
        </a:p>
      </dgm:t>
    </dgm:pt>
    <dgm:pt modelId="{E23FDDED-ACFE-4AE2-9BD5-1BD87B12F619}" type="parTrans" cxnId="{B394D35C-A058-4500-A05C-8DC55847A2EF}">
      <dgm:prSet/>
      <dgm:spPr/>
      <dgm:t>
        <a:bodyPr/>
        <a:lstStyle/>
        <a:p>
          <a:endParaRPr lang="en-CA"/>
        </a:p>
      </dgm:t>
    </dgm:pt>
    <dgm:pt modelId="{43D8A990-F3AF-413D-A6DF-5D0DF67C05B4}" type="sibTrans" cxnId="{B394D35C-A058-4500-A05C-8DC55847A2EF}">
      <dgm:prSet/>
      <dgm:spPr/>
      <dgm:t>
        <a:bodyPr/>
        <a:lstStyle/>
        <a:p>
          <a:endParaRPr lang="en-CA"/>
        </a:p>
      </dgm:t>
    </dgm:pt>
    <dgm:pt modelId="{BA4FFC87-22C0-49CE-BA94-C7AC0A54C956}" type="pres">
      <dgm:prSet presAssocID="{82CC2991-5A2E-41F3-8DE4-5BC69028497F}" presName="root" presStyleCnt="0">
        <dgm:presLayoutVars>
          <dgm:dir/>
          <dgm:resizeHandles val="exact"/>
        </dgm:presLayoutVars>
      </dgm:prSet>
      <dgm:spPr/>
    </dgm:pt>
    <dgm:pt modelId="{C59AF699-E6E4-4AAA-BAF6-43763325644C}" type="pres">
      <dgm:prSet presAssocID="{C5CCC2CD-9051-4787-838B-92AB4814D7BC}" presName="compNode" presStyleCnt="0"/>
      <dgm:spPr/>
    </dgm:pt>
    <dgm:pt modelId="{2F1694B3-7535-494E-AC7A-7673CD1AEF16}" type="pres">
      <dgm:prSet presAssocID="{C5CCC2CD-9051-4787-838B-92AB4814D7BC}" presName="iconRect" presStyleLbl="node1" presStyleIdx="0" presStyleCnt="2"/>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A8174627-A9A4-4B01-A59D-EC218A248937}" type="pres">
      <dgm:prSet presAssocID="{C5CCC2CD-9051-4787-838B-92AB4814D7BC}" presName="iconSpace" presStyleCnt="0"/>
      <dgm:spPr/>
    </dgm:pt>
    <dgm:pt modelId="{D27F20F3-CB9D-4952-B73C-4F7B09D1D4A1}" type="pres">
      <dgm:prSet presAssocID="{C5CCC2CD-9051-4787-838B-92AB4814D7BC}" presName="parTx" presStyleLbl="revTx" presStyleIdx="0" presStyleCnt="4">
        <dgm:presLayoutVars>
          <dgm:chMax val="0"/>
          <dgm:chPref val="0"/>
        </dgm:presLayoutVars>
      </dgm:prSet>
      <dgm:spPr/>
    </dgm:pt>
    <dgm:pt modelId="{993286AD-5ACF-45E7-8CCA-BEF53573E49F}" type="pres">
      <dgm:prSet presAssocID="{C5CCC2CD-9051-4787-838B-92AB4814D7BC}" presName="txSpace" presStyleCnt="0"/>
      <dgm:spPr/>
    </dgm:pt>
    <dgm:pt modelId="{6ABF69EF-C1E2-488B-A0F3-D73503CDB70E}" type="pres">
      <dgm:prSet presAssocID="{C5CCC2CD-9051-4787-838B-92AB4814D7BC}" presName="desTx" presStyleLbl="revTx" presStyleIdx="1" presStyleCnt="4" custLinFactNeighborX="-711" custLinFactNeighborY="9341">
        <dgm:presLayoutVars/>
      </dgm:prSet>
      <dgm:spPr/>
    </dgm:pt>
    <dgm:pt modelId="{855530B6-B3D7-402A-A25B-56D3E402A697}" type="pres">
      <dgm:prSet presAssocID="{EECBB04D-8B16-45B2-9E05-B23B73FFF8C4}" presName="sibTrans" presStyleCnt="0"/>
      <dgm:spPr/>
    </dgm:pt>
    <dgm:pt modelId="{B0804B83-2691-4236-8941-C8C940C0CD55}" type="pres">
      <dgm:prSet presAssocID="{0B3E0DDA-94F2-411C-9AD6-B471DE8A82B1}" presName="compNode" presStyleCnt="0"/>
      <dgm:spPr/>
    </dgm:pt>
    <dgm:pt modelId="{DEA42F8A-80F6-4B6B-A086-1E77637E242F}" type="pres">
      <dgm:prSet presAssocID="{0B3E0DDA-94F2-411C-9AD6-B471DE8A82B1}" presName="iconRect" presStyleLbl="node1" presStyleIdx="1" presStyleCnt="2"/>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6A3C75E-4E82-464C-8766-38B0A161315D}" type="pres">
      <dgm:prSet presAssocID="{0B3E0DDA-94F2-411C-9AD6-B471DE8A82B1}" presName="iconSpace" presStyleCnt="0"/>
      <dgm:spPr/>
    </dgm:pt>
    <dgm:pt modelId="{1CA78578-A712-4B07-B54E-6D3316EC7C9C}" type="pres">
      <dgm:prSet presAssocID="{0B3E0DDA-94F2-411C-9AD6-B471DE8A82B1}" presName="parTx" presStyleLbl="revTx" presStyleIdx="2" presStyleCnt="4">
        <dgm:presLayoutVars>
          <dgm:chMax val="0"/>
          <dgm:chPref val="0"/>
        </dgm:presLayoutVars>
      </dgm:prSet>
      <dgm:spPr/>
    </dgm:pt>
    <dgm:pt modelId="{BE2F634F-2F86-4B3A-A6BB-4A58532916BA}" type="pres">
      <dgm:prSet presAssocID="{0B3E0DDA-94F2-411C-9AD6-B471DE8A82B1}" presName="txSpace" presStyleCnt="0"/>
      <dgm:spPr/>
    </dgm:pt>
    <dgm:pt modelId="{0A515F1E-5C24-4EC8-B7EA-726266D12168}" type="pres">
      <dgm:prSet presAssocID="{0B3E0DDA-94F2-411C-9AD6-B471DE8A82B1}" presName="desTx" presStyleLbl="revTx" presStyleIdx="3" presStyleCnt="4" custLinFactNeighborX="-285" custLinFactNeighborY="12623">
        <dgm:presLayoutVars/>
      </dgm:prSet>
      <dgm:spPr/>
    </dgm:pt>
  </dgm:ptLst>
  <dgm:cxnLst>
    <dgm:cxn modelId="{D7D3B90C-76DD-4F97-BFBE-E312B7BFB209}" type="presOf" srcId="{554106EA-896E-4E1F-A4F3-D308ED9AF6CB}" destId="{6ABF69EF-C1E2-488B-A0F3-D73503CDB70E}" srcOrd="0" destOrd="0" presId="urn:microsoft.com/office/officeart/2018/5/layout/CenteredIconLabelDescriptionList"/>
    <dgm:cxn modelId="{9BD00D14-A879-43DE-9D64-8B7E1008DB8D}" srcId="{C5CCC2CD-9051-4787-838B-92AB4814D7BC}" destId="{554106EA-896E-4E1F-A4F3-D308ED9AF6CB}" srcOrd="0" destOrd="0" parTransId="{E413D3BC-F15A-4FD5-961F-9FFEBD663FF2}" sibTransId="{36903988-F58B-48DF-A40F-2869D1DAFA90}"/>
    <dgm:cxn modelId="{54BA3525-B5F9-42ED-9FA0-71A86B89B2CC}" type="presOf" srcId="{C7370EEF-7E72-45BA-91F8-333BCB931E61}" destId="{0A515F1E-5C24-4EC8-B7EA-726266D12168}" srcOrd="0" destOrd="0" presId="urn:microsoft.com/office/officeart/2018/5/layout/CenteredIconLabelDescriptionList"/>
    <dgm:cxn modelId="{66F2BB2E-8821-46DD-AA9C-4ED721E94C8A}" type="presOf" srcId="{82CC2991-5A2E-41F3-8DE4-5BC69028497F}" destId="{BA4FFC87-22C0-49CE-BA94-C7AC0A54C956}" srcOrd="0" destOrd="0" presId="urn:microsoft.com/office/officeart/2018/5/layout/CenteredIconLabelDescriptionList"/>
    <dgm:cxn modelId="{B394D35C-A058-4500-A05C-8DC55847A2EF}" srcId="{0B3E0DDA-94F2-411C-9AD6-B471DE8A82B1}" destId="{C7370EEF-7E72-45BA-91F8-333BCB931E61}" srcOrd="0" destOrd="0" parTransId="{E23FDDED-ACFE-4AE2-9BD5-1BD87B12F619}" sibTransId="{43D8A990-F3AF-413D-A6DF-5D0DF67C05B4}"/>
    <dgm:cxn modelId="{2DD7BE5D-3E13-4527-BAFD-A01721E677AA}" srcId="{82CC2991-5A2E-41F3-8DE4-5BC69028497F}" destId="{C5CCC2CD-9051-4787-838B-92AB4814D7BC}" srcOrd="0" destOrd="0" parTransId="{689ABD04-EAB2-4C0D-BE12-9E091071D4E5}" sibTransId="{EECBB04D-8B16-45B2-9E05-B23B73FFF8C4}"/>
    <dgm:cxn modelId="{FBB5F7E5-2F32-4845-A495-05027D39BA38}" srcId="{82CC2991-5A2E-41F3-8DE4-5BC69028497F}" destId="{0B3E0DDA-94F2-411C-9AD6-B471DE8A82B1}" srcOrd="1" destOrd="0" parTransId="{77342207-5985-4EEB-BF89-DBBE245B0B9A}" sibTransId="{43A39EEB-DF23-4A8D-B5F6-9F19298DD051}"/>
    <dgm:cxn modelId="{028824F0-A980-4C20-931F-349B870FA6B6}" type="presOf" srcId="{C5CCC2CD-9051-4787-838B-92AB4814D7BC}" destId="{D27F20F3-CB9D-4952-B73C-4F7B09D1D4A1}" srcOrd="0" destOrd="0" presId="urn:microsoft.com/office/officeart/2018/5/layout/CenteredIconLabelDescriptionList"/>
    <dgm:cxn modelId="{43571BFF-4E14-4BD0-B464-2B34FDCE12C8}" type="presOf" srcId="{0B3E0DDA-94F2-411C-9AD6-B471DE8A82B1}" destId="{1CA78578-A712-4B07-B54E-6D3316EC7C9C}" srcOrd="0" destOrd="0" presId="urn:microsoft.com/office/officeart/2018/5/layout/CenteredIconLabelDescriptionList"/>
    <dgm:cxn modelId="{A2DF6338-5B98-480F-BF7A-90A27067F555}" type="presParOf" srcId="{BA4FFC87-22C0-49CE-BA94-C7AC0A54C956}" destId="{C59AF699-E6E4-4AAA-BAF6-43763325644C}" srcOrd="0" destOrd="0" presId="urn:microsoft.com/office/officeart/2018/5/layout/CenteredIconLabelDescriptionList"/>
    <dgm:cxn modelId="{8145379F-C6F4-4555-9B1B-960311831BCF}" type="presParOf" srcId="{C59AF699-E6E4-4AAA-BAF6-43763325644C}" destId="{2F1694B3-7535-494E-AC7A-7673CD1AEF16}" srcOrd="0" destOrd="0" presId="urn:microsoft.com/office/officeart/2018/5/layout/CenteredIconLabelDescriptionList"/>
    <dgm:cxn modelId="{EDCDFAA1-870E-4D10-85E8-5685228136F0}" type="presParOf" srcId="{C59AF699-E6E4-4AAA-BAF6-43763325644C}" destId="{A8174627-A9A4-4B01-A59D-EC218A248937}" srcOrd="1" destOrd="0" presId="urn:microsoft.com/office/officeart/2018/5/layout/CenteredIconLabelDescriptionList"/>
    <dgm:cxn modelId="{05A0BD1D-4148-4951-8463-4E11245F1F85}" type="presParOf" srcId="{C59AF699-E6E4-4AAA-BAF6-43763325644C}" destId="{D27F20F3-CB9D-4952-B73C-4F7B09D1D4A1}" srcOrd="2" destOrd="0" presId="urn:microsoft.com/office/officeart/2018/5/layout/CenteredIconLabelDescriptionList"/>
    <dgm:cxn modelId="{E82F028C-BF02-45B3-A02E-D4B1E975A418}" type="presParOf" srcId="{C59AF699-E6E4-4AAA-BAF6-43763325644C}" destId="{993286AD-5ACF-45E7-8CCA-BEF53573E49F}" srcOrd="3" destOrd="0" presId="urn:microsoft.com/office/officeart/2018/5/layout/CenteredIconLabelDescriptionList"/>
    <dgm:cxn modelId="{789F6974-685B-4916-8484-A1FB7816B9ED}" type="presParOf" srcId="{C59AF699-E6E4-4AAA-BAF6-43763325644C}" destId="{6ABF69EF-C1E2-488B-A0F3-D73503CDB70E}" srcOrd="4" destOrd="0" presId="urn:microsoft.com/office/officeart/2018/5/layout/CenteredIconLabelDescriptionList"/>
    <dgm:cxn modelId="{0FA793A3-3AB9-41CE-B36C-0571BD82B0C8}" type="presParOf" srcId="{BA4FFC87-22C0-49CE-BA94-C7AC0A54C956}" destId="{855530B6-B3D7-402A-A25B-56D3E402A697}" srcOrd="1" destOrd="0" presId="urn:microsoft.com/office/officeart/2018/5/layout/CenteredIconLabelDescriptionList"/>
    <dgm:cxn modelId="{F51E62A4-3F05-4777-B01A-A2502E1AE5C0}" type="presParOf" srcId="{BA4FFC87-22C0-49CE-BA94-C7AC0A54C956}" destId="{B0804B83-2691-4236-8941-C8C940C0CD55}" srcOrd="2" destOrd="0" presId="urn:microsoft.com/office/officeart/2018/5/layout/CenteredIconLabelDescriptionList"/>
    <dgm:cxn modelId="{C92C584E-89A5-4734-9707-C80C83229748}" type="presParOf" srcId="{B0804B83-2691-4236-8941-C8C940C0CD55}" destId="{DEA42F8A-80F6-4B6B-A086-1E77637E242F}" srcOrd="0" destOrd="0" presId="urn:microsoft.com/office/officeart/2018/5/layout/CenteredIconLabelDescriptionList"/>
    <dgm:cxn modelId="{35D5547E-AB20-4E3D-AB47-069CE9A41520}" type="presParOf" srcId="{B0804B83-2691-4236-8941-C8C940C0CD55}" destId="{46A3C75E-4E82-464C-8766-38B0A161315D}" srcOrd="1" destOrd="0" presId="urn:microsoft.com/office/officeart/2018/5/layout/CenteredIconLabelDescriptionList"/>
    <dgm:cxn modelId="{41D6C259-6AF7-4C7F-80DA-902C4094D88A}" type="presParOf" srcId="{B0804B83-2691-4236-8941-C8C940C0CD55}" destId="{1CA78578-A712-4B07-B54E-6D3316EC7C9C}" srcOrd="2" destOrd="0" presId="urn:microsoft.com/office/officeart/2018/5/layout/CenteredIconLabelDescriptionList"/>
    <dgm:cxn modelId="{96EAE186-CC6D-4017-8833-86929884761B}" type="presParOf" srcId="{B0804B83-2691-4236-8941-C8C940C0CD55}" destId="{BE2F634F-2F86-4B3A-A6BB-4A58532916BA}" srcOrd="3" destOrd="0" presId="urn:microsoft.com/office/officeart/2018/5/layout/CenteredIconLabelDescriptionList"/>
    <dgm:cxn modelId="{89BBBDF7-7F1C-476E-B83D-A7614F43300B}" type="presParOf" srcId="{B0804B83-2691-4236-8941-C8C940C0CD55}" destId="{0A515F1E-5C24-4EC8-B7EA-726266D1216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4ACA693-50DE-43F8-8C5B-6312EDDEA430}"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CA"/>
        </a:p>
      </dgm:t>
    </dgm:pt>
    <dgm:pt modelId="{9C7256FF-0E22-4BF9-B79A-98342802D360}">
      <dgm:prSet/>
      <dgm:spPr>
        <a:solidFill>
          <a:schemeClr val="accent4">
            <a:lumMod val="75000"/>
            <a:lumOff val="25000"/>
          </a:schemeClr>
        </a:solidFill>
      </dgm:spPr>
      <dgm:t>
        <a:bodyPr/>
        <a:lstStyle/>
        <a:p>
          <a:r>
            <a:rPr lang="en-US" b="0"/>
            <a:t>Develop a cloud based IoT Platform in AWS to allow researchers to store, view, report, and share collected weather data.</a:t>
          </a:r>
          <a:endParaRPr lang="en-CA"/>
        </a:p>
      </dgm:t>
    </dgm:pt>
    <dgm:pt modelId="{136D3618-54FF-42B3-AB99-5CB5292B632E}" type="parTrans" cxnId="{8D4B1A7B-3667-46A1-9C2C-44FECE9F6A78}">
      <dgm:prSet/>
      <dgm:spPr/>
      <dgm:t>
        <a:bodyPr/>
        <a:lstStyle/>
        <a:p>
          <a:endParaRPr lang="en-CA"/>
        </a:p>
      </dgm:t>
    </dgm:pt>
    <dgm:pt modelId="{0DE25A71-53D4-41E7-83BD-CD32CB5528DD}" type="sibTrans" cxnId="{8D4B1A7B-3667-46A1-9C2C-44FECE9F6A78}">
      <dgm:prSet/>
      <dgm:spPr/>
      <dgm:t>
        <a:bodyPr/>
        <a:lstStyle/>
        <a:p>
          <a:endParaRPr lang="en-CA"/>
        </a:p>
      </dgm:t>
    </dgm:pt>
    <dgm:pt modelId="{AE699914-A4C5-4C28-9F46-3665ED869C66}">
      <dgm:prSet/>
      <dgm:spPr>
        <a:solidFill>
          <a:schemeClr val="accent4">
            <a:lumMod val="75000"/>
            <a:lumOff val="25000"/>
          </a:schemeClr>
        </a:solidFill>
      </dgm:spPr>
      <dgm:t>
        <a:bodyPr/>
        <a:lstStyle/>
        <a:p>
          <a:r>
            <a:rPr lang="en-US" b="0"/>
            <a:t>Implement a data visualization solution to help researchers make better use of the data collected.</a:t>
          </a:r>
          <a:endParaRPr lang="en-CA"/>
        </a:p>
      </dgm:t>
    </dgm:pt>
    <dgm:pt modelId="{9A785D2D-5DD4-40A0-A13E-69ABF9D78CFC}" type="parTrans" cxnId="{05ACC0E3-794A-404B-93E7-5786A8745612}">
      <dgm:prSet/>
      <dgm:spPr/>
      <dgm:t>
        <a:bodyPr/>
        <a:lstStyle/>
        <a:p>
          <a:endParaRPr lang="en-CA"/>
        </a:p>
      </dgm:t>
    </dgm:pt>
    <dgm:pt modelId="{EE06AD8B-FEDA-4F5C-BBB5-85EFE55890C8}" type="sibTrans" cxnId="{05ACC0E3-794A-404B-93E7-5786A8745612}">
      <dgm:prSet/>
      <dgm:spPr/>
      <dgm:t>
        <a:bodyPr/>
        <a:lstStyle/>
        <a:p>
          <a:endParaRPr lang="en-CA"/>
        </a:p>
      </dgm:t>
    </dgm:pt>
    <dgm:pt modelId="{87AD8691-D9C7-46EC-A849-EFF653636C7E}" type="pres">
      <dgm:prSet presAssocID="{E4ACA693-50DE-43F8-8C5B-6312EDDEA430}" presName="Name0" presStyleCnt="0">
        <dgm:presLayoutVars>
          <dgm:dir/>
          <dgm:resizeHandles val="exact"/>
        </dgm:presLayoutVars>
      </dgm:prSet>
      <dgm:spPr/>
    </dgm:pt>
    <dgm:pt modelId="{84DA54F1-9D80-41D6-88DC-D63882689F7D}" type="pres">
      <dgm:prSet presAssocID="{E4ACA693-50DE-43F8-8C5B-6312EDDEA430}" presName="bkgdShp" presStyleLbl="alignAccFollowNode1" presStyleIdx="0" presStyleCnt="1"/>
      <dgm:spPr/>
    </dgm:pt>
    <dgm:pt modelId="{84B519BF-DB45-481A-A5E5-3F6D481B1394}" type="pres">
      <dgm:prSet presAssocID="{E4ACA693-50DE-43F8-8C5B-6312EDDEA430}" presName="linComp" presStyleCnt="0"/>
      <dgm:spPr/>
    </dgm:pt>
    <dgm:pt modelId="{BFCAC470-4BED-45FD-8979-DF6415927CD4}" type="pres">
      <dgm:prSet presAssocID="{9C7256FF-0E22-4BF9-B79A-98342802D360}" presName="compNode" presStyleCnt="0"/>
      <dgm:spPr/>
    </dgm:pt>
    <dgm:pt modelId="{F69E86D3-405B-4A6E-A67B-78B405657000}" type="pres">
      <dgm:prSet presAssocID="{9C7256FF-0E22-4BF9-B79A-98342802D360}" presName="node" presStyleLbl="node1" presStyleIdx="0" presStyleCnt="2">
        <dgm:presLayoutVars>
          <dgm:bulletEnabled val="1"/>
        </dgm:presLayoutVars>
      </dgm:prSet>
      <dgm:spPr/>
    </dgm:pt>
    <dgm:pt modelId="{838243D1-25C7-451C-967B-9A78EBC7D21E}" type="pres">
      <dgm:prSet presAssocID="{9C7256FF-0E22-4BF9-B79A-98342802D360}" presName="invisiNode" presStyleLbl="node1" presStyleIdx="0" presStyleCnt="2"/>
      <dgm:spPr/>
    </dgm:pt>
    <dgm:pt modelId="{5957FB6E-E0DC-4A1D-AEFB-3F4538A96E1F}" type="pres">
      <dgm:prSet presAssocID="{9C7256FF-0E22-4BF9-B79A-98342802D360}"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D20F205C-59A0-4B3B-8CE3-25FB068AAAE2}" type="pres">
      <dgm:prSet presAssocID="{0DE25A71-53D4-41E7-83BD-CD32CB5528DD}" presName="sibTrans" presStyleLbl="sibTrans2D1" presStyleIdx="0" presStyleCnt="0"/>
      <dgm:spPr/>
    </dgm:pt>
    <dgm:pt modelId="{B734FCCC-8C27-4CE6-8A4B-AE0B4BE932EB}" type="pres">
      <dgm:prSet presAssocID="{AE699914-A4C5-4C28-9F46-3665ED869C66}" presName="compNode" presStyleCnt="0"/>
      <dgm:spPr/>
    </dgm:pt>
    <dgm:pt modelId="{10AF824B-F7EF-445E-A4A2-47B084F4AFC3}" type="pres">
      <dgm:prSet presAssocID="{AE699914-A4C5-4C28-9F46-3665ED869C66}" presName="node" presStyleLbl="node1" presStyleIdx="1" presStyleCnt="2">
        <dgm:presLayoutVars>
          <dgm:bulletEnabled val="1"/>
        </dgm:presLayoutVars>
      </dgm:prSet>
      <dgm:spPr/>
    </dgm:pt>
    <dgm:pt modelId="{B1646ED3-E7EE-46D9-859B-229A1EDEE996}" type="pres">
      <dgm:prSet presAssocID="{AE699914-A4C5-4C28-9F46-3665ED869C66}" presName="invisiNode" presStyleLbl="node1" presStyleIdx="1" presStyleCnt="2"/>
      <dgm:spPr/>
    </dgm:pt>
    <dgm:pt modelId="{31E3EAB4-3732-4A30-B4E7-C127A2381D87}" type="pres">
      <dgm:prSet presAssocID="{AE699914-A4C5-4C28-9F46-3665ED869C66}" presName="imagNode" presStyleLbl="fgImgPlace1" presStyleIdx="1" presStyleCnt="2" custScaleX="96936" custScaleY="13508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dgm:spPr>
    </dgm:pt>
  </dgm:ptLst>
  <dgm:cxnLst>
    <dgm:cxn modelId="{05736B51-8D42-41F5-996E-C25F53C93936}" type="presOf" srcId="{E4ACA693-50DE-43F8-8C5B-6312EDDEA430}" destId="{87AD8691-D9C7-46EC-A849-EFF653636C7E}" srcOrd="0" destOrd="0" presId="urn:microsoft.com/office/officeart/2005/8/layout/pList2"/>
    <dgm:cxn modelId="{10264D72-6632-43C3-B825-68945A742497}" type="presOf" srcId="{0DE25A71-53D4-41E7-83BD-CD32CB5528DD}" destId="{D20F205C-59A0-4B3B-8CE3-25FB068AAAE2}" srcOrd="0" destOrd="0" presId="urn:microsoft.com/office/officeart/2005/8/layout/pList2"/>
    <dgm:cxn modelId="{38294179-02CE-43B4-9A9F-D82AE09E1E6C}" type="presOf" srcId="{9C7256FF-0E22-4BF9-B79A-98342802D360}" destId="{F69E86D3-405B-4A6E-A67B-78B405657000}" srcOrd="0" destOrd="0" presId="urn:microsoft.com/office/officeart/2005/8/layout/pList2"/>
    <dgm:cxn modelId="{8D4B1A7B-3667-46A1-9C2C-44FECE9F6A78}" srcId="{E4ACA693-50DE-43F8-8C5B-6312EDDEA430}" destId="{9C7256FF-0E22-4BF9-B79A-98342802D360}" srcOrd="0" destOrd="0" parTransId="{136D3618-54FF-42B3-AB99-5CB5292B632E}" sibTransId="{0DE25A71-53D4-41E7-83BD-CD32CB5528DD}"/>
    <dgm:cxn modelId="{FED9D6E0-5115-4016-B163-A7EFB8706B8C}" type="presOf" srcId="{AE699914-A4C5-4C28-9F46-3665ED869C66}" destId="{10AF824B-F7EF-445E-A4A2-47B084F4AFC3}" srcOrd="0" destOrd="0" presId="urn:microsoft.com/office/officeart/2005/8/layout/pList2"/>
    <dgm:cxn modelId="{05ACC0E3-794A-404B-93E7-5786A8745612}" srcId="{E4ACA693-50DE-43F8-8C5B-6312EDDEA430}" destId="{AE699914-A4C5-4C28-9F46-3665ED869C66}" srcOrd="1" destOrd="0" parTransId="{9A785D2D-5DD4-40A0-A13E-69ABF9D78CFC}" sibTransId="{EE06AD8B-FEDA-4F5C-BBB5-85EFE55890C8}"/>
    <dgm:cxn modelId="{0F42C299-138F-491E-AB6D-3DB9BC984089}" type="presParOf" srcId="{87AD8691-D9C7-46EC-A849-EFF653636C7E}" destId="{84DA54F1-9D80-41D6-88DC-D63882689F7D}" srcOrd="0" destOrd="0" presId="urn:microsoft.com/office/officeart/2005/8/layout/pList2"/>
    <dgm:cxn modelId="{26DBB78B-4E90-4A9C-BDC9-0AC59E5E2AAE}" type="presParOf" srcId="{87AD8691-D9C7-46EC-A849-EFF653636C7E}" destId="{84B519BF-DB45-481A-A5E5-3F6D481B1394}" srcOrd="1" destOrd="0" presId="urn:microsoft.com/office/officeart/2005/8/layout/pList2"/>
    <dgm:cxn modelId="{2B102274-F77A-45DA-BA96-DE01DBECDFE6}" type="presParOf" srcId="{84B519BF-DB45-481A-A5E5-3F6D481B1394}" destId="{BFCAC470-4BED-45FD-8979-DF6415927CD4}" srcOrd="0" destOrd="0" presId="urn:microsoft.com/office/officeart/2005/8/layout/pList2"/>
    <dgm:cxn modelId="{C31F2C6E-DFFE-4168-BB14-C201279BB4B8}" type="presParOf" srcId="{BFCAC470-4BED-45FD-8979-DF6415927CD4}" destId="{F69E86D3-405B-4A6E-A67B-78B405657000}" srcOrd="0" destOrd="0" presId="urn:microsoft.com/office/officeart/2005/8/layout/pList2"/>
    <dgm:cxn modelId="{6211AAD8-7B61-431E-A7DE-7B3F5AE99EEE}" type="presParOf" srcId="{BFCAC470-4BED-45FD-8979-DF6415927CD4}" destId="{838243D1-25C7-451C-967B-9A78EBC7D21E}" srcOrd="1" destOrd="0" presId="urn:microsoft.com/office/officeart/2005/8/layout/pList2"/>
    <dgm:cxn modelId="{860A3C0C-45DE-4A4C-A13A-27C46034C1A9}" type="presParOf" srcId="{BFCAC470-4BED-45FD-8979-DF6415927CD4}" destId="{5957FB6E-E0DC-4A1D-AEFB-3F4538A96E1F}" srcOrd="2" destOrd="0" presId="urn:microsoft.com/office/officeart/2005/8/layout/pList2"/>
    <dgm:cxn modelId="{7E10F210-4F2C-4F24-A286-74C3A6761483}" type="presParOf" srcId="{84B519BF-DB45-481A-A5E5-3F6D481B1394}" destId="{D20F205C-59A0-4B3B-8CE3-25FB068AAAE2}" srcOrd="1" destOrd="0" presId="urn:microsoft.com/office/officeart/2005/8/layout/pList2"/>
    <dgm:cxn modelId="{D1F15D78-68FC-4A07-8A23-4D6A3FC72FA6}" type="presParOf" srcId="{84B519BF-DB45-481A-A5E5-3F6D481B1394}" destId="{B734FCCC-8C27-4CE6-8A4B-AE0B4BE932EB}" srcOrd="2" destOrd="0" presId="urn:microsoft.com/office/officeart/2005/8/layout/pList2"/>
    <dgm:cxn modelId="{BE595BA6-1B2C-4C9F-903B-0018A0635584}" type="presParOf" srcId="{B734FCCC-8C27-4CE6-8A4B-AE0B4BE932EB}" destId="{10AF824B-F7EF-445E-A4A2-47B084F4AFC3}" srcOrd="0" destOrd="0" presId="urn:microsoft.com/office/officeart/2005/8/layout/pList2"/>
    <dgm:cxn modelId="{E7B9EC32-4419-4621-B22A-2A50529228CC}" type="presParOf" srcId="{B734FCCC-8C27-4CE6-8A4B-AE0B4BE932EB}" destId="{B1646ED3-E7EE-46D9-859B-229A1EDEE996}" srcOrd="1" destOrd="0" presId="urn:microsoft.com/office/officeart/2005/8/layout/pList2"/>
    <dgm:cxn modelId="{6A02B357-D52F-47C7-877E-FDB880F3190E}" type="presParOf" srcId="{B734FCCC-8C27-4CE6-8A4B-AE0B4BE932EB}" destId="{31E3EAB4-3732-4A30-B4E7-C127A2381D8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ACA693-50DE-43F8-8C5B-6312EDDEA430}"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CA"/>
        </a:p>
      </dgm:t>
    </dgm:pt>
    <dgm:pt modelId="{9C7256FF-0E22-4BF9-B79A-98342802D360}">
      <dgm:prSet/>
      <dgm:spPr>
        <a:solidFill>
          <a:schemeClr val="accent4">
            <a:lumMod val="75000"/>
            <a:lumOff val="25000"/>
          </a:schemeClr>
        </a:solidFill>
      </dgm:spPr>
      <dgm:t>
        <a:bodyPr/>
        <a:lstStyle/>
        <a:p>
          <a:r>
            <a:rPr lang="fr-FR" b="0"/>
            <a:t>Développer une plateforme infonuagique </a:t>
          </a:r>
          <a:r>
            <a:rPr lang="fr-FR" b="0" err="1"/>
            <a:t>IdO</a:t>
          </a:r>
          <a:r>
            <a:rPr lang="fr-FR" b="0"/>
            <a:t> dans AWS permettant aux chercheurs de stocker, consulter, rapporter et partager les données météorologiques recueillies.</a:t>
          </a:r>
          <a:endParaRPr lang="en-CA"/>
        </a:p>
      </dgm:t>
    </dgm:pt>
    <dgm:pt modelId="{136D3618-54FF-42B3-AB99-5CB5292B632E}" type="parTrans" cxnId="{8D4B1A7B-3667-46A1-9C2C-44FECE9F6A78}">
      <dgm:prSet/>
      <dgm:spPr/>
      <dgm:t>
        <a:bodyPr/>
        <a:lstStyle/>
        <a:p>
          <a:endParaRPr lang="en-CA"/>
        </a:p>
      </dgm:t>
    </dgm:pt>
    <dgm:pt modelId="{0DE25A71-53D4-41E7-83BD-CD32CB5528DD}" type="sibTrans" cxnId="{8D4B1A7B-3667-46A1-9C2C-44FECE9F6A78}">
      <dgm:prSet/>
      <dgm:spPr/>
      <dgm:t>
        <a:bodyPr/>
        <a:lstStyle/>
        <a:p>
          <a:endParaRPr lang="en-CA"/>
        </a:p>
      </dgm:t>
    </dgm:pt>
    <dgm:pt modelId="{AE699914-A4C5-4C28-9F46-3665ED869C66}">
      <dgm:prSet/>
      <dgm:spPr>
        <a:solidFill>
          <a:schemeClr val="accent4">
            <a:lumMod val="75000"/>
            <a:lumOff val="25000"/>
          </a:schemeClr>
        </a:solidFill>
      </dgm:spPr>
      <dgm:t>
        <a:bodyPr/>
        <a:lstStyle/>
        <a:p>
          <a:r>
            <a:rPr lang="fr-FR" b="0"/>
            <a:t>Mettre en œuvre une solution de visualisation des données afin d’aider les chercheurs à mieux exploiter les données collectées.</a:t>
          </a:r>
          <a:endParaRPr lang="en-CA"/>
        </a:p>
      </dgm:t>
    </dgm:pt>
    <dgm:pt modelId="{9A785D2D-5DD4-40A0-A13E-69ABF9D78CFC}" type="parTrans" cxnId="{05ACC0E3-794A-404B-93E7-5786A8745612}">
      <dgm:prSet/>
      <dgm:spPr/>
      <dgm:t>
        <a:bodyPr/>
        <a:lstStyle/>
        <a:p>
          <a:endParaRPr lang="en-CA"/>
        </a:p>
      </dgm:t>
    </dgm:pt>
    <dgm:pt modelId="{EE06AD8B-FEDA-4F5C-BBB5-85EFE55890C8}" type="sibTrans" cxnId="{05ACC0E3-794A-404B-93E7-5786A8745612}">
      <dgm:prSet/>
      <dgm:spPr/>
      <dgm:t>
        <a:bodyPr/>
        <a:lstStyle/>
        <a:p>
          <a:endParaRPr lang="en-CA"/>
        </a:p>
      </dgm:t>
    </dgm:pt>
    <dgm:pt modelId="{87AD8691-D9C7-46EC-A849-EFF653636C7E}" type="pres">
      <dgm:prSet presAssocID="{E4ACA693-50DE-43F8-8C5B-6312EDDEA430}" presName="Name0" presStyleCnt="0">
        <dgm:presLayoutVars>
          <dgm:dir/>
          <dgm:resizeHandles val="exact"/>
        </dgm:presLayoutVars>
      </dgm:prSet>
      <dgm:spPr/>
    </dgm:pt>
    <dgm:pt modelId="{84DA54F1-9D80-41D6-88DC-D63882689F7D}" type="pres">
      <dgm:prSet presAssocID="{E4ACA693-50DE-43F8-8C5B-6312EDDEA430}" presName="bkgdShp" presStyleLbl="alignAccFollowNode1" presStyleIdx="0" presStyleCnt="1"/>
      <dgm:spPr/>
    </dgm:pt>
    <dgm:pt modelId="{84B519BF-DB45-481A-A5E5-3F6D481B1394}" type="pres">
      <dgm:prSet presAssocID="{E4ACA693-50DE-43F8-8C5B-6312EDDEA430}" presName="linComp" presStyleCnt="0"/>
      <dgm:spPr/>
    </dgm:pt>
    <dgm:pt modelId="{BFCAC470-4BED-45FD-8979-DF6415927CD4}" type="pres">
      <dgm:prSet presAssocID="{9C7256FF-0E22-4BF9-B79A-98342802D360}" presName="compNode" presStyleCnt="0"/>
      <dgm:spPr/>
    </dgm:pt>
    <dgm:pt modelId="{F69E86D3-405B-4A6E-A67B-78B405657000}" type="pres">
      <dgm:prSet presAssocID="{9C7256FF-0E22-4BF9-B79A-98342802D360}" presName="node" presStyleLbl="node1" presStyleIdx="0" presStyleCnt="2">
        <dgm:presLayoutVars>
          <dgm:bulletEnabled val="1"/>
        </dgm:presLayoutVars>
      </dgm:prSet>
      <dgm:spPr/>
    </dgm:pt>
    <dgm:pt modelId="{838243D1-25C7-451C-967B-9A78EBC7D21E}" type="pres">
      <dgm:prSet presAssocID="{9C7256FF-0E22-4BF9-B79A-98342802D360}" presName="invisiNode" presStyleLbl="node1" presStyleIdx="0" presStyleCnt="2"/>
      <dgm:spPr/>
    </dgm:pt>
    <dgm:pt modelId="{5957FB6E-E0DC-4A1D-AEFB-3F4538A96E1F}" type="pres">
      <dgm:prSet presAssocID="{9C7256FF-0E22-4BF9-B79A-98342802D360}"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D20F205C-59A0-4B3B-8CE3-25FB068AAAE2}" type="pres">
      <dgm:prSet presAssocID="{0DE25A71-53D4-41E7-83BD-CD32CB5528DD}" presName="sibTrans" presStyleLbl="sibTrans2D1" presStyleIdx="0" presStyleCnt="0"/>
      <dgm:spPr/>
    </dgm:pt>
    <dgm:pt modelId="{B734FCCC-8C27-4CE6-8A4B-AE0B4BE932EB}" type="pres">
      <dgm:prSet presAssocID="{AE699914-A4C5-4C28-9F46-3665ED869C66}" presName="compNode" presStyleCnt="0"/>
      <dgm:spPr/>
    </dgm:pt>
    <dgm:pt modelId="{10AF824B-F7EF-445E-A4A2-47B084F4AFC3}" type="pres">
      <dgm:prSet presAssocID="{AE699914-A4C5-4C28-9F46-3665ED869C66}" presName="node" presStyleLbl="node1" presStyleIdx="1" presStyleCnt="2">
        <dgm:presLayoutVars>
          <dgm:bulletEnabled val="1"/>
        </dgm:presLayoutVars>
      </dgm:prSet>
      <dgm:spPr/>
    </dgm:pt>
    <dgm:pt modelId="{B1646ED3-E7EE-46D9-859B-229A1EDEE996}" type="pres">
      <dgm:prSet presAssocID="{AE699914-A4C5-4C28-9F46-3665ED869C66}" presName="invisiNode" presStyleLbl="node1" presStyleIdx="1" presStyleCnt="2"/>
      <dgm:spPr/>
    </dgm:pt>
    <dgm:pt modelId="{31E3EAB4-3732-4A30-B4E7-C127A2381D87}" type="pres">
      <dgm:prSet presAssocID="{AE699914-A4C5-4C28-9F46-3665ED869C66}" presName="imagNode" presStyleLbl="fgImgPlace1" presStyleIdx="1" presStyleCnt="2" custScaleX="96936" custScaleY="13508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dgm:spPr>
    </dgm:pt>
  </dgm:ptLst>
  <dgm:cxnLst>
    <dgm:cxn modelId="{05736B51-8D42-41F5-996E-C25F53C93936}" type="presOf" srcId="{E4ACA693-50DE-43F8-8C5B-6312EDDEA430}" destId="{87AD8691-D9C7-46EC-A849-EFF653636C7E}" srcOrd="0" destOrd="0" presId="urn:microsoft.com/office/officeart/2005/8/layout/pList2"/>
    <dgm:cxn modelId="{10264D72-6632-43C3-B825-68945A742497}" type="presOf" srcId="{0DE25A71-53D4-41E7-83BD-CD32CB5528DD}" destId="{D20F205C-59A0-4B3B-8CE3-25FB068AAAE2}" srcOrd="0" destOrd="0" presId="urn:microsoft.com/office/officeart/2005/8/layout/pList2"/>
    <dgm:cxn modelId="{38294179-02CE-43B4-9A9F-D82AE09E1E6C}" type="presOf" srcId="{9C7256FF-0E22-4BF9-B79A-98342802D360}" destId="{F69E86D3-405B-4A6E-A67B-78B405657000}" srcOrd="0" destOrd="0" presId="urn:microsoft.com/office/officeart/2005/8/layout/pList2"/>
    <dgm:cxn modelId="{8D4B1A7B-3667-46A1-9C2C-44FECE9F6A78}" srcId="{E4ACA693-50DE-43F8-8C5B-6312EDDEA430}" destId="{9C7256FF-0E22-4BF9-B79A-98342802D360}" srcOrd="0" destOrd="0" parTransId="{136D3618-54FF-42B3-AB99-5CB5292B632E}" sibTransId="{0DE25A71-53D4-41E7-83BD-CD32CB5528DD}"/>
    <dgm:cxn modelId="{FED9D6E0-5115-4016-B163-A7EFB8706B8C}" type="presOf" srcId="{AE699914-A4C5-4C28-9F46-3665ED869C66}" destId="{10AF824B-F7EF-445E-A4A2-47B084F4AFC3}" srcOrd="0" destOrd="0" presId="urn:microsoft.com/office/officeart/2005/8/layout/pList2"/>
    <dgm:cxn modelId="{05ACC0E3-794A-404B-93E7-5786A8745612}" srcId="{E4ACA693-50DE-43F8-8C5B-6312EDDEA430}" destId="{AE699914-A4C5-4C28-9F46-3665ED869C66}" srcOrd="1" destOrd="0" parTransId="{9A785D2D-5DD4-40A0-A13E-69ABF9D78CFC}" sibTransId="{EE06AD8B-FEDA-4F5C-BBB5-85EFE55890C8}"/>
    <dgm:cxn modelId="{0F42C299-138F-491E-AB6D-3DB9BC984089}" type="presParOf" srcId="{87AD8691-D9C7-46EC-A849-EFF653636C7E}" destId="{84DA54F1-9D80-41D6-88DC-D63882689F7D}" srcOrd="0" destOrd="0" presId="urn:microsoft.com/office/officeart/2005/8/layout/pList2"/>
    <dgm:cxn modelId="{26DBB78B-4E90-4A9C-BDC9-0AC59E5E2AAE}" type="presParOf" srcId="{87AD8691-D9C7-46EC-A849-EFF653636C7E}" destId="{84B519BF-DB45-481A-A5E5-3F6D481B1394}" srcOrd="1" destOrd="0" presId="urn:microsoft.com/office/officeart/2005/8/layout/pList2"/>
    <dgm:cxn modelId="{2B102274-F77A-45DA-BA96-DE01DBECDFE6}" type="presParOf" srcId="{84B519BF-DB45-481A-A5E5-3F6D481B1394}" destId="{BFCAC470-4BED-45FD-8979-DF6415927CD4}" srcOrd="0" destOrd="0" presId="urn:microsoft.com/office/officeart/2005/8/layout/pList2"/>
    <dgm:cxn modelId="{C31F2C6E-DFFE-4168-BB14-C201279BB4B8}" type="presParOf" srcId="{BFCAC470-4BED-45FD-8979-DF6415927CD4}" destId="{F69E86D3-405B-4A6E-A67B-78B405657000}" srcOrd="0" destOrd="0" presId="urn:microsoft.com/office/officeart/2005/8/layout/pList2"/>
    <dgm:cxn modelId="{6211AAD8-7B61-431E-A7DE-7B3F5AE99EEE}" type="presParOf" srcId="{BFCAC470-4BED-45FD-8979-DF6415927CD4}" destId="{838243D1-25C7-451C-967B-9A78EBC7D21E}" srcOrd="1" destOrd="0" presId="urn:microsoft.com/office/officeart/2005/8/layout/pList2"/>
    <dgm:cxn modelId="{860A3C0C-45DE-4A4C-A13A-27C46034C1A9}" type="presParOf" srcId="{BFCAC470-4BED-45FD-8979-DF6415927CD4}" destId="{5957FB6E-E0DC-4A1D-AEFB-3F4538A96E1F}" srcOrd="2" destOrd="0" presId="urn:microsoft.com/office/officeart/2005/8/layout/pList2"/>
    <dgm:cxn modelId="{7E10F210-4F2C-4F24-A286-74C3A6761483}" type="presParOf" srcId="{84B519BF-DB45-481A-A5E5-3F6D481B1394}" destId="{D20F205C-59A0-4B3B-8CE3-25FB068AAAE2}" srcOrd="1" destOrd="0" presId="urn:microsoft.com/office/officeart/2005/8/layout/pList2"/>
    <dgm:cxn modelId="{D1F15D78-68FC-4A07-8A23-4D6A3FC72FA6}" type="presParOf" srcId="{84B519BF-DB45-481A-A5E5-3F6D481B1394}" destId="{B734FCCC-8C27-4CE6-8A4B-AE0B4BE932EB}" srcOrd="2" destOrd="0" presId="urn:microsoft.com/office/officeart/2005/8/layout/pList2"/>
    <dgm:cxn modelId="{BE595BA6-1B2C-4C9F-903B-0018A0635584}" type="presParOf" srcId="{B734FCCC-8C27-4CE6-8A4B-AE0B4BE932EB}" destId="{10AF824B-F7EF-445E-A4A2-47B084F4AFC3}" srcOrd="0" destOrd="0" presId="urn:microsoft.com/office/officeart/2005/8/layout/pList2"/>
    <dgm:cxn modelId="{E7B9EC32-4419-4621-B22A-2A50529228CC}" type="presParOf" srcId="{B734FCCC-8C27-4CE6-8A4B-AE0B4BE932EB}" destId="{B1646ED3-E7EE-46D9-859B-229A1EDEE996}" srcOrd="1" destOrd="0" presId="urn:microsoft.com/office/officeart/2005/8/layout/pList2"/>
    <dgm:cxn modelId="{6A02B357-D52F-47C7-877E-FDB880F3190E}" type="presParOf" srcId="{B734FCCC-8C27-4CE6-8A4B-AE0B4BE932EB}" destId="{31E3EAB4-3732-4A30-B4E7-C127A2381D8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1355FC7-F768-4889-BDBA-0BFC13F7532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B204819-EEA4-4D5C-A54B-B12AD0F207C9}">
      <dgm:prSet/>
      <dgm:spPr/>
      <dgm:t>
        <a:bodyPr/>
        <a:lstStyle/>
        <a:p>
          <a:pPr>
            <a:defRPr b="1"/>
          </a:pPr>
          <a:r>
            <a:rPr lang="en-US"/>
            <a:t>Data Storage and Management</a:t>
          </a:r>
        </a:p>
      </dgm:t>
    </dgm:pt>
    <dgm:pt modelId="{5E11AB4A-8F8E-4837-85DD-878274A7A4E7}" type="parTrans" cxnId="{2BCCF660-1284-4907-A5B7-840267903A53}">
      <dgm:prSet/>
      <dgm:spPr/>
      <dgm:t>
        <a:bodyPr/>
        <a:lstStyle/>
        <a:p>
          <a:endParaRPr lang="en-US"/>
        </a:p>
      </dgm:t>
    </dgm:pt>
    <dgm:pt modelId="{7A06944A-7744-4071-9B96-17200F3CFF53}" type="sibTrans" cxnId="{2BCCF660-1284-4907-A5B7-840267903A53}">
      <dgm:prSet/>
      <dgm:spPr/>
      <dgm:t>
        <a:bodyPr/>
        <a:lstStyle/>
        <a:p>
          <a:endParaRPr lang="en-US"/>
        </a:p>
      </dgm:t>
    </dgm:pt>
    <dgm:pt modelId="{6F895B76-D229-448F-BDE1-56D3CBC3832F}">
      <dgm:prSet custT="1"/>
      <dgm:spPr/>
      <dgm:t>
        <a:bodyPr/>
        <a:lstStyle/>
        <a:p>
          <a:pPr algn="l"/>
          <a:endParaRPr lang="en-US" sz="1200"/>
        </a:p>
        <a:p>
          <a:pPr algn="l"/>
          <a:r>
            <a:rPr lang="en-US" sz="1200"/>
            <a:t>Centralized data storage</a:t>
          </a:r>
        </a:p>
        <a:p>
          <a:pPr algn="l"/>
          <a:endParaRPr lang="en-US" sz="1200"/>
        </a:p>
      </dgm:t>
    </dgm:pt>
    <dgm:pt modelId="{1A6BE81B-CB68-4C90-B267-F5D29A5E3DAB}" type="parTrans" cxnId="{567F8CC5-489B-4F4F-8444-57302E8844BB}">
      <dgm:prSet/>
      <dgm:spPr/>
      <dgm:t>
        <a:bodyPr/>
        <a:lstStyle/>
        <a:p>
          <a:endParaRPr lang="en-US"/>
        </a:p>
      </dgm:t>
    </dgm:pt>
    <dgm:pt modelId="{F34CD991-7CFC-42FC-9928-5FE7E7BFDFF4}" type="sibTrans" cxnId="{567F8CC5-489B-4F4F-8444-57302E8844BB}">
      <dgm:prSet/>
      <dgm:spPr/>
      <dgm:t>
        <a:bodyPr/>
        <a:lstStyle/>
        <a:p>
          <a:endParaRPr lang="en-US"/>
        </a:p>
      </dgm:t>
    </dgm:pt>
    <dgm:pt modelId="{8FF825A7-92E0-46A4-9AE9-736E2FBFF79B}">
      <dgm:prSet custT="1"/>
      <dgm:spPr/>
      <dgm:t>
        <a:bodyPr/>
        <a:lstStyle/>
        <a:p>
          <a:pPr algn="l"/>
          <a:r>
            <a:rPr lang="en-US" sz="1200"/>
            <a:t>Automated back up and recovery</a:t>
          </a:r>
        </a:p>
      </dgm:t>
    </dgm:pt>
    <dgm:pt modelId="{1A74B6D7-202A-41E3-956A-53CBC885DF14}" type="parTrans" cxnId="{F4AB98E7-73DA-4161-8563-CC919C3AC837}">
      <dgm:prSet/>
      <dgm:spPr/>
      <dgm:t>
        <a:bodyPr/>
        <a:lstStyle/>
        <a:p>
          <a:endParaRPr lang="en-US"/>
        </a:p>
      </dgm:t>
    </dgm:pt>
    <dgm:pt modelId="{D35911F1-EC62-4886-99A7-E45E858CB13C}" type="sibTrans" cxnId="{F4AB98E7-73DA-4161-8563-CC919C3AC837}">
      <dgm:prSet/>
      <dgm:spPr/>
      <dgm:t>
        <a:bodyPr/>
        <a:lstStyle/>
        <a:p>
          <a:endParaRPr lang="en-US"/>
        </a:p>
      </dgm:t>
    </dgm:pt>
    <dgm:pt modelId="{7188FEBC-115C-48AE-BEDA-EA926F68E8BD}">
      <dgm:prSet/>
      <dgm:spPr/>
      <dgm:t>
        <a:bodyPr/>
        <a:lstStyle/>
        <a:p>
          <a:pPr>
            <a:defRPr b="1"/>
          </a:pPr>
          <a:r>
            <a:rPr lang="en-US"/>
            <a:t>Cost-Effectiveness</a:t>
          </a:r>
        </a:p>
      </dgm:t>
    </dgm:pt>
    <dgm:pt modelId="{EAC7DB1B-9A33-45D6-90C5-AD0C25B6C461}" type="parTrans" cxnId="{F6079782-FE07-4E8E-828B-E8F80D80967B}">
      <dgm:prSet/>
      <dgm:spPr/>
      <dgm:t>
        <a:bodyPr/>
        <a:lstStyle/>
        <a:p>
          <a:endParaRPr lang="en-US"/>
        </a:p>
      </dgm:t>
    </dgm:pt>
    <dgm:pt modelId="{4516A849-EEA2-4D78-BF71-B3953F2B46CE}" type="sibTrans" cxnId="{F6079782-FE07-4E8E-828B-E8F80D80967B}">
      <dgm:prSet/>
      <dgm:spPr/>
      <dgm:t>
        <a:bodyPr/>
        <a:lstStyle/>
        <a:p>
          <a:endParaRPr lang="en-US"/>
        </a:p>
      </dgm:t>
    </dgm:pt>
    <dgm:pt modelId="{0F28132E-C974-48A0-BB98-04F3775BAD01}">
      <dgm:prSet custT="1"/>
      <dgm:spPr/>
      <dgm:t>
        <a:bodyPr/>
        <a:lstStyle/>
        <a:p>
          <a:pPr algn="l"/>
          <a:endParaRPr lang="en-US" sz="1200"/>
        </a:p>
        <a:p>
          <a:pPr algn="l"/>
          <a:r>
            <a:rPr lang="en-US" sz="1200"/>
            <a:t>Reduced infrastructure costs</a:t>
          </a:r>
        </a:p>
      </dgm:t>
    </dgm:pt>
    <dgm:pt modelId="{CC3E0305-EF1A-47C7-8AAD-B6104B6B051D}" type="parTrans" cxnId="{97068CF1-89C8-438A-BAD3-7902B5256C08}">
      <dgm:prSet/>
      <dgm:spPr/>
      <dgm:t>
        <a:bodyPr/>
        <a:lstStyle/>
        <a:p>
          <a:endParaRPr lang="en-US"/>
        </a:p>
      </dgm:t>
    </dgm:pt>
    <dgm:pt modelId="{9FC81BC9-928D-4B72-9914-F344FA7737DF}" type="sibTrans" cxnId="{97068CF1-89C8-438A-BAD3-7902B5256C08}">
      <dgm:prSet/>
      <dgm:spPr/>
      <dgm:t>
        <a:bodyPr/>
        <a:lstStyle/>
        <a:p>
          <a:endParaRPr lang="en-US"/>
        </a:p>
      </dgm:t>
    </dgm:pt>
    <dgm:pt modelId="{7A829CC7-0520-4C4F-9E60-A433BC5E3E29}">
      <dgm:prSet custT="1"/>
      <dgm:spPr/>
      <dgm:t>
        <a:bodyPr/>
        <a:lstStyle/>
        <a:p>
          <a:pPr algn="l"/>
          <a:endParaRPr lang="en-US" sz="1200"/>
        </a:p>
        <a:p>
          <a:pPr algn="l"/>
          <a:r>
            <a:rPr lang="en-US" sz="1200"/>
            <a:t>Maintenance Savings </a:t>
          </a:r>
        </a:p>
      </dgm:t>
    </dgm:pt>
    <dgm:pt modelId="{5296D8AD-BB37-4C64-BDF6-5CF5E359DEEE}" type="parTrans" cxnId="{4744FE59-74CC-445A-8C50-FFF4D6B65383}">
      <dgm:prSet/>
      <dgm:spPr/>
      <dgm:t>
        <a:bodyPr/>
        <a:lstStyle/>
        <a:p>
          <a:endParaRPr lang="en-US"/>
        </a:p>
      </dgm:t>
    </dgm:pt>
    <dgm:pt modelId="{4DC032AB-6448-4D1A-BE02-CD22C7E783BF}" type="sibTrans" cxnId="{4744FE59-74CC-445A-8C50-FFF4D6B65383}">
      <dgm:prSet/>
      <dgm:spPr/>
      <dgm:t>
        <a:bodyPr/>
        <a:lstStyle/>
        <a:p>
          <a:endParaRPr lang="en-US"/>
        </a:p>
      </dgm:t>
    </dgm:pt>
    <dgm:pt modelId="{AB6027B1-B767-45DE-9455-055C94291242}">
      <dgm:prSet/>
      <dgm:spPr/>
      <dgm:t>
        <a:bodyPr/>
        <a:lstStyle/>
        <a:p>
          <a:pPr>
            <a:defRPr b="1"/>
          </a:pPr>
          <a:r>
            <a:rPr lang="en-US"/>
            <a:t>Analytics</a:t>
          </a:r>
        </a:p>
      </dgm:t>
    </dgm:pt>
    <dgm:pt modelId="{76CE72B3-CF8B-4B09-8120-32A869C339B1}" type="parTrans" cxnId="{D815F765-C987-4A5E-9447-ED717DA840D2}">
      <dgm:prSet/>
      <dgm:spPr/>
      <dgm:t>
        <a:bodyPr/>
        <a:lstStyle/>
        <a:p>
          <a:endParaRPr lang="en-US"/>
        </a:p>
      </dgm:t>
    </dgm:pt>
    <dgm:pt modelId="{6C7638D2-D6B7-42A9-AF99-D01A5383A6C5}" type="sibTrans" cxnId="{D815F765-C987-4A5E-9447-ED717DA840D2}">
      <dgm:prSet/>
      <dgm:spPr/>
      <dgm:t>
        <a:bodyPr/>
        <a:lstStyle/>
        <a:p>
          <a:endParaRPr lang="en-US"/>
        </a:p>
      </dgm:t>
    </dgm:pt>
    <dgm:pt modelId="{60BB9F30-9EF1-452F-B392-A35F16BEA870}">
      <dgm:prSet custT="1"/>
      <dgm:spPr/>
      <dgm:t>
        <a:bodyPr/>
        <a:lstStyle/>
        <a:p>
          <a:pPr algn="l"/>
          <a:endParaRPr lang="en-US" sz="1200"/>
        </a:p>
        <a:p>
          <a:pPr algn="l"/>
          <a:r>
            <a:rPr lang="en-US" sz="1200"/>
            <a:t>Real-Time data processing</a:t>
          </a:r>
        </a:p>
      </dgm:t>
    </dgm:pt>
    <dgm:pt modelId="{F9F88AF0-2DE6-451B-963C-83C853EF7FD7}" type="parTrans" cxnId="{5264262A-A37B-4371-9945-3BBD0182CE24}">
      <dgm:prSet/>
      <dgm:spPr/>
      <dgm:t>
        <a:bodyPr/>
        <a:lstStyle/>
        <a:p>
          <a:endParaRPr lang="en-US"/>
        </a:p>
      </dgm:t>
    </dgm:pt>
    <dgm:pt modelId="{827E2A22-D949-4AA3-805F-E833CE983A7B}" type="sibTrans" cxnId="{5264262A-A37B-4371-9945-3BBD0182CE24}">
      <dgm:prSet/>
      <dgm:spPr/>
      <dgm:t>
        <a:bodyPr/>
        <a:lstStyle/>
        <a:p>
          <a:endParaRPr lang="en-US"/>
        </a:p>
      </dgm:t>
    </dgm:pt>
    <dgm:pt modelId="{3C37883F-0ED4-4B61-B61C-7902D4F8CB85}">
      <dgm:prSet custT="1"/>
      <dgm:spPr/>
      <dgm:t>
        <a:bodyPr/>
        <a:lstStyle/>
        <a:p>
          <a:pPr algn="l"/>
          <a:endParaRPr lang="en-US" sz="1200"/>
        </a:p>
        <a:p>
          <a:pPr algn="l"/>
          <a:r>
            <a:rPr lang="en-US" sz="1200"/>
            <a:t>Machine Learning Integration</a:t>
          </a:r>
        </a:p>
      </dgm:t>
    </dgm:pt>
    <dgm:pt modelId="{0F94C5F9-D780-4E85-AF04-0D6745581187}" type="parTrans" cxnId="{6C4D1EBF-9452-4334-BC7B-754391CABD00}">
      <dgm:prSet/>
      <dgm:spPr/>
      <dgm:t>
        <a:bodyPr/>
        <a:lstStyle/>
        <a:p>
          <a:endParaRPr lang="en-US"/>
        </a:p>
      </dgm:t>
    </dgm:pt>
    <dgm:pt modelId="{1E855F95-4EAB-4DC1-9FA9-8065996E4B70}" type="sibTrans" cxnId="{6C4D1EBF-9452-4334-BC7B-754391CABD00}">
      <dgm:prSet/>
      <dgm:spPr/>
      <dgm:t>
        <a:bodyPr/>
        <a:lstStyle/>
        <a:p>
          <a:endParaRPr lang="en-US"/>
        </a:p>
      </dgm:t>
    </dgm:pt>
    <dgm:pt modelId="{FDD303CB-79E7-42F7-8F70-DDB016C57D6D}">
      <dgm:prSet/>
      <dgm:spPr/>
      <dgm:t>
        <a:bodyPr/>
        <a:lstStyle/>
        <a:p>
          <a:pPr>
            <a:defRPr b="1"/>
          </a:pPr>
          <a:r>
            <a:rPr lang="en-US"/>
            <a:t>Interoperability</a:t>
          </a:r>
        </a:p>
      </dgm:t>
    </dgm:pt>
    <dgm:pt modelId="{E2ABF32B-7B13-400C-9B67-B5372F9D78F2}" type="parTrans" cxnId="{DE24A406-45F5-4452-A55E-4D937519FB3E}">
      <dgm:prSet/>
      <dgm:spPr/>
      <dgm:t>
        <a:bodyPr/>
        <a:lstStyle/>
        <a:p>
          <a:endParaRPr lang="en-US"/>
        </a:p>
      </dgm:t>
    </dgm:pt>
    <dgm:pt modelId="{E84A0996-3BAC-46CF-863D-74537C56276C}" type="sibTrans" cxnId="{DE24A406-45F5-4452-A55E-4D937519FB3E}">
      <dgm:prSet/>
      <dgm:spPr/>
      <dgm:t>
        <a:bodyPr/>
        <a:lstStyle/>
        <a:p>
          <a:endParaRPr lang="en-US"/>
        </a:p>
      </dgm:t>
    </dgm:pt>
    <dgm:pt modelId="{9071E1B6-768C-44D0-A31C-786884D483D5}">
      <dgm:prSet custT="1"/>
      <dgm:spPr/>
      <dgm:t>
        <a:bodyPr/>
        <a:lstStyle/>
        <a:p>
          <a:pPr algn="l"/>
          <a:endParaRPr lang="en-US" sz="1200"/>
        </a:p>
        <a:p>
          <a:pPr algn="l"/>
          <a:r>
            <a:rPr lang="en-US" sz="1200"/>
            <a:t>Integration with Other services</a:t>
          </a:r>
        </a:p>
        <a:p>
          <a:pPr algn="l"/>
          <a:endParaRPr lang="en-US" sz="1200"/>
        </a:p>
      </dgm:t>
    </dgm:pt>
    <dgm:pt modelId="{6D75B16A-D01A-4EFF-8AD6-16409B6E25BD}" type="parTrans" cxnId="{6CD91EBA-A2C5-4213-AD36-8B50A49FF2A3}">
      <dgm:prSet/>
      <dgm:spPr/>
      <dgm:t>
        <a:bodyPr/>
        <a:lstStyle/>
        <a:p>
          <a:endParaRPr lang="en-US"/>
        </a:p>
      </dgm:t>
    </dgm:pt>
    <dgm:pt modelId="{DA056ADA-E8BE-414E-AF44-9321BB314DDD}" type="sibTrans" cxnId="{6CD91EBA-A2C5-4213-AD36-8B50A49FF2A3}">
      <dgm:prSet/>
      <dgm:spPr/>
      <dgm:t>
        <a:bodyPr/>
        <a:lstStyle/>
        <a:p>
          <a:endParaRPr lang="en-US"/>
        </a:p>
      </dgm:t>
    </dgm:pt>
    <dgm:pt modelId="{F9F7F6C7-4037-4001-9A3D-CB313230CBBA}">
      <dgm:prSet custT="1"/>
      <dgm:spPr/>
      <dgm:t>
        <a:bodyPr/>
        <a:lstStyle/>
        <a:p>
          <a:pPr algn="l"/>
          <a:r>
            <a:rPr lang="en-US" sz="1200"/>
            <a:t>Support for multiple communication protocols</a:t>
          </a:r>
        </a:p>
      </dgm:t>
    </dgm:pt>
    <dgm:pt modelId="{648C1AF8-DA69-4CB0-AC17-D2FDE755C719}" type="parTrans" cxnId="{0610A1D2-C308-4CC1-A866-D180244262B9}">
      <dgm:prSet/>
      <dgm:spPr/>
      <dgm:t>
        <a:bodyPr/>
        <a:lstStyle/>
        <a:p>
          <a:endParaRPr lang="en-US"/>
        </a:p>
      </dgm:t>
    </dgm:pt>
    <dgm:pt modelId="{64D4E579-1434-4CFF-A9BE-F390EFAC5DB5}" type="sibTrans" cxnId="{0610A1D2-C308-4CC1-A866-D180244262B9}">
      <dgm:prSet/>
      <dgm:spPr/>
      <dgm:t>
        <a:bodyPr/>
        <a:lstStyle/>
        <a:p>
          <a:endParaRPr lang="en-US"/>
        </a:p>
      </dgm:t>
    </dgm:pt>
    <dgm:pt modelId="{75CCE1EC-D124-4067-A181-99AAAA3E61C6}">
      <dgm:prSet/>
      <dgm:spPr/>
      <dgm:t>
        <a:bodyPr/>
        <a:lstStyle/>
        <a:p>
          <a:pPr>
            <a:defRPr b="1"/>
          </a:pPr>
          <a:r>
            <a:rPr lang="en-US"/>
            <a:t>Future-Proofing</a:t>
          </a:r>
        </a:p>
      </dgm:t>
    </dgm:pt>
    <dgm:pt modelId="{25164163-EB0D-4950-9E10-F92819381D3A}" type="parTrans" cxnId="{20D3C84F-3945-4768-BBFF-97EAFF543257}">
      <dgm:prSet/>
      <dgm:spPr/>
      <dgm:t>
        <a:bodyPr/>
        <a:lstStyle/>
        <a:p>
          <a:endParaRPr lang="en-US"/>
        </a:p>
      </dgm:t>
    </dgm:pt>
    <dgm:pt modelId="{6C588333-88F0-4F96-998E-BBA19D2C7E22}" type="sibTrans" cxnId="{20D3C84F-3945-4768-BBFF-97EAFF543257}">
      <dgm:prSet/>
      <dgm:spPr/>
      <dgm:t>
        <a:bodyPr/>
        <a:lstStyle/>
        <a:p>
          <a:endParaRPr lang="en-US"/>
        </a:p>
      </dgm:t>
    </dgm:pt>
    <dgm:pt modelId="{82B2B98F-BC53-470C-98E0-5FF3401D359B}">
      <dgm:prSet custT="1"/>
      <dgm:spPr/>
      <dgm:t>
        <a:bodyPr/>
        <a:lstStyle/>
        <a:p>
          <a:pPr algn="l"/>
          <a:endParaRPr lang="en-US" sz="1200"/>
        </a:p>
        <a:p>
          <a:pPr algn="l"/>
          <a:r>
            <a:rPr lang="en-US" sz="1200"/>
            <a:t>Continuous Updates</a:t>
          </a:r>
        </a:p>
        <a:p>
          <a:pPr algn="l"/>
          <a:endParaRPr lang="en-US" sz="1200"/>
        </a:p>
      </dgm:t>
    </dgm:pt>
    <dgm:pt modelId="{7EE6B2FE-958E-4F2E-B91F-C383F5863860}" type="parTrans" cxnId="{93DE4550-6E64-4A4D-A2EA-8C16221BE5BB}">
      <dgm:prSet/>
      <dgm:spPr/>
      <dgm:t>
        <a:bodyPr/>
        <a:lstStyle/>
        <a:p>
          <a:endParaRPr lang="en-US"/>
        </a:p>
      </dgm:t>
    </dgm:pt>
    <dgm:pt modelId="{F754CFB4-3AA1-41C5-BAB1-BB56945D6CA4}" type="sibTrans" cxnId="{93DE4550-6E64-4A4D-A2EA-8C16221BE5BB}">
      <dgm:prSet/>
      <dgm:spPr/>
      <dgm:t>
        <a:bodyPr/>
        <a:lstStyle/>
        <a:p>
          <a:endParaRPr lang="en-US"/>
        </a:p>
      </dgm:t>
    </dgm:pt>
    <dgm:pt modelId="{E6E47EF2-B8F8-4301-B9A9-BA461DA4AA23}">
      <dgm:prSet custT="1"/>
      <dgm:spPr/>
      <dgm:t>
        <a:bodyPr/>
        <a:lstStyle/>
        <a:p>
          <a:pPr algn="l"/>
          <a:r>
            <a:rPr lang="en-US" sz="1200"/>
            <a:t>Evolving Technologies</a:t>
          </a:r>
        </a:p>
      </dgm:t>
    </dgm:pt>
    <dgm:pt modelId="{0EF18BC4-4CA5-4523-833B-EA82CA8C0A0F}" type="parTrans" cxnId="{2427B248-E9A0-4052-B9BA-E870BDE77D04}">
      <dgm:prSet/>
      <dgm:spPr/>
      <dgm:t>
        <a:bodyPr/>
        <a:lstStyle/>
        <a:p>
          <a:endParaRPr lang="en-US"/>
        </a:p>
      </dgm:t>
    </dgm:pt>
    <dgm:pt modelId="{88AD99C9-0911-4E95-91A5-47F8DDBD6BD9}" type="sibTrans" cxnId="{2427B248-E9A0-4052-B9BA-E870BDE77D04}">
      <dgm:prSet/>
      <dgm:spPr/>
      <dgm:t>
        <a:bodyPr/>
        <a:lstStyle/>
        <a:p>
          <a:endParaRPr lang="en-US"/>
        </a:p>
      </dgm:t>
    </dgm:pt>
    <dgm:pt modelId="{F4AF1480-C594-474D-A131-4AB76777D0CE}" type="pres">
      <dgm:prSet presAssocID="{D1355FC7-F768-4889-BDBA-0BFC13F7532E}" presName="root" presStyleCnt="0">
        <dgm:presLayoutVars>
          <dgm:dir/>
          <dgm:resizeHandles val="exact"/>
        </dgm:presLayoutVars>
      </dgm:prSet>
      <dgm:spPr/>
    </dgm:pt>
    <dgm:pt modelId="{F1397A96-B7A3-449F-BF76-7B842221C3B8}" type="pres">
      <dgm:prSet presAssocID="{3B204819-EEA4-4D5C-A54B-B12AD0F207C9}" presName="compNode" presStyleCnt="0"/>
      <dgm:spPr/>
    </dgm:pt>
    <dgm:pt modelId="{4EF9A1C0-8964-42EA-B77F-2DAA3EDA6005}" type="pres">
      <dgm:prSet presAssocID="{3B204819-EEA4-4D5C-A54B-B12AD0F207C9}" presName="iconRect" presStyleLbl="node1" presStyleIdx="0" presStyleCnt="5" custScaleX="163148" custScaleY="108537" custLinFactNeighborY="-243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B50E60E-CF4D-4012-8AA9-06CFD34E486E}" type="pres">
      <dgm:prSet presAssocID="{3B204819-EEA4-4D5C-A54B-B12AD0F207C9}" presName="iconSpace" presStyleCnt="0"/>
      <dgm:spPr/>
    </dgm:pt>
    <dgm:pt modelId="{11E8CB7E-B81A-481D-9881-F8F0124C358A}" type="pres">
      <dgm:prSet presAssocID="{3B204819-EEA4-4D5C-A54B-B12AD0F207C9}" presName="parTx" presStyleLbl="revTx" presStyleIdx="0" presStyleCnt="10">
        <dgm:presLayoutVars>
          <dgm:chMax val="0"/>
          <dgm:chPref val="0"/>
        </dgm:presLayoutVars>
      </dgm:prSet>
      <dgm:spPr/>
    </dgm:pt>
    <dgm:pt modelId="{1C21371B-7A50-4E89-98F0-11F4D410B197}" type="pres">
      <dgm:prSet presAssocID="{3B204819-EEA4-4D5C-A54B-B12AD0F207C9}" presName="txSpace" presStyleCnt="0"/>
      <dgm:spPr/>
    </dgm:pt>
    <dgm:pt modelId="{7111C6BE-B147-413A-A92E-E1B21A02FF79}" type="pres">
      <dgm:prSet presAssocID="{3B204819-EEA4-4D5C-A54B-B12AD0F207C9}" presName="desTx" presStyleLbl="revTx" presStyleIdx="1" presStyleCnt="10">
        <dgm:presLayoutVars/>
      </dgm:prSet>
      <dgm:spPr/>
    </dgm:pt>
    <dgm:pt modelId="{16FB2FAB-D37C-4619-A08B-9B7619065A7A}" type="pres">
      <dgm:prSet presAssocID="{7A06944A-7744-4071-9B96-17200F3CFF53}" presName="sibTrans" presStyleCnt="0"/>
      <dgm:spPr/>
    </dgm:pt>
    <dgm:pt modelId="{8BBD9710-48FD-42CB-8F4C-C44E042966A8}" type="pres">
      <dgm:prSet presAssocID="{7188FEBC-115C-48AE-BEDA-EA926F68E8BD}" presName="compNode" presStyleCnt="0"/>
      <dgm:spPr/>
    </dgm:pt>
    <dgm:pt modelId="{D49A3991-FD01-4F8F-B5BD-39F58A88EAFA}" type="pres">
      <dgm:prSet presAssocID="{7188FEBC-115C-48AE-BEDA-EA926F68E8BD}" presName="iconRect" presStyleLbl="node1" presStyleIdx="1" presStyleCnt="5" custScaleX="146753" custScaleY="114892" custLinFactNeighborY="-1790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102A61F-D8F8-48F2-A3F1-D35A3B44FAAF}" type="pres">
      <dgm:prSet presAssocID="{7188FEBC-115C-48AE-BEDA-EA926F68E8BD}" presName="iconSpace" presStyleCnt="0"/>
      <dgm:spPr/>
    </dgm:pt>
    <dgm:pt modelId="{6428A03C-7B5E-4A02-ABAC-6CDE1F6E2F00}" type="pres">
      <dgm:prSet presAssocID="{7188FEBC-115C-48AE-BEDA-EA926F68E8BD}" presName="parTx" presStyleLbl="revTx" presStyleIdx="2" presStyleCnt="10">
        <dgm:presLayoutVars>
          <dgm:chMax val="0"/>
          <dgm:chPref val="0"/>
        </dgm:presLayoutVars>
      </dgm:prSet>
      <dgm:spPr/>
    </dgm:pt>
    <dgm:pt modelId="{7A6F8727-FF21-4680-8679-75DC9F4023D2}" type="pres">
      <dgm:prSet presAssocID="{7188FEBC-115C-48AE-BEDA-EA926F68E8BD}" presName="txSpace" presStyleCnt="0"/>
      <dgm:spPr/>
    </dgm:pt>
    <dgm:pt modelId="{BA0A03CD-675D-47B9-9BCA-4146FE471F1D}" type="pres">
      <dgm:prSet presAssocID="{7188FEBC-115C-48AE-BEDA-EA926F68E8BD}" presName="desTx" presStyleLbl="revTx" presStyleIdx="3" presStyleCnt="10" custLinFactNeighborX="-1590" custLinFactNeighborY="-12031">
        <dgm:presLayoutVars/>
      </dgm:prSet>
      <dgm:spPr/>
    </dgm:pt>
    <dgm:pt modelId="{05E254AA-1EBA-43D4-B197-DC63B8BB0DCB}" type="pres">
      <dgm:prSet presAssocID="{4516A849-EEA2-4D78-BF71-B3953F2B46CE}" presName="sibTrans" presStyleCnt="0"/>
      <dgm:spPr/>
    </dgm:pt>
    <dgm:pt modelId="{2A8D7629-699E-4EF4-949C-F7EDB090B06B}" type="pres">
      <dgm:prSet presAssocID="{AB6027B1-B767-45DE-9455-055C94291242}" presName="compNode" presStyleCnt="0"/>
      <dgm:spPr/>
    </dgm:pt>
    <dgm:pt modelId="{41182615-471E-4359-95BB-3B271FEEDB31}" type="pres">
      <dgm:prSet presAssocID="{AB6027B1-B767-45DE-9455-055C94291242}" presName="iconRect" presStyleLbl="node1" presStyleIdx="2" presStyleCnt="5" custScaleX="125242" custScaleY="107215" custLinFactNeighborY="-127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CB0D23A-5A42-4D84-BF8F-6B7A2E8F06B3}" type="pres">
      <dgm:prSet presAssocID="{AB6027B1-B767-45DE-9455-055C94291242}" presName="iconSpace" presStyleCnt="0"/>
      <dgm:spPr/>
    </dgm:pt>
    <dgm:pt modelId="{652F0AEA-6424-4D7B-B773-02B3D8AACB70}" type="pres">
      <dgm:prSet presAssocID="{AB6027B1-B767-45DE-9455-055C94291242}" presName="parTx" presStyleLbl="revTx" presStyleIdx="4" presStyleCnt="10">
        <dgm:presLayoutVars>
          <dgm:chMax val="0"/>
          <dgm:chPref val="0"/>
        </dgm:presLayoutVars>
      </dgm:prSet>
      <dgm:spPr/>
    </dgm:pt>
    <dgm:pt modelId="{C47E7B8F-94A8-451E-B627-E46C406EEDD8}" type="pres">
      <dgm:prSet presAssocID="{AB6027B1-B767-45DE-9455-055C94291242}" presName="txSpace" presStyleCnt="0"/>
      <dgm:spPr/>
    </dgm:pt>
    <dgm:pt modelId="{5BB79F8D-2F87-4527-B471-EFFE993BACB3}" type="pres">
      <dgm:prSet presAssocID="{AB6027B1-B767-45DE-9455-055C94291242}" presName="desTx" presStyleLbl="revTx" presStyleIdx="5" presStyleCnt="10">
        <dgm:presLayoutVars/>
      </dgm:prSet>
      <dgm:spPr/>
    </dgm:pt>
    <dgm:pt modelId="{63DEAA2F-A732-4AB6-97C0-5F4412856E89}" type="pres">
      <dgm:prSet presAssocID="{6C7638D2-D6B7-42A9-AF99-D01A5383A6C5}" presName="sibTrans" presStyleCnt="0"/>
      <dgm:spPr/>
    </dgm:pt>
    <dgm:pt modelId="{76260D0E-0775-4593-A1AD-472B9F8872B2}" type="pres">
      <dgm:prSet presAssocID="{FDD303CB-79E7-42F7-8F70-DDB016C57D6D}" presName="compNode" presStyleCnt="0"/>
      <dgm:spPr/>
    </dgm:pt>
    <dgm:pt modelId="{C2CD9AF3-5292-4CD7-85A0-CCEB7BD8B314}" type="pres">
      <dgm:prSet presAssocID="{FDD303CB-79E7-42F7-8F70-DDB016C57D6D}" presName="iconRect" presStyleLbl="node1" presStyleIdx="3" presStyleCnt="5" custScaleX="129317" custScaleY="112333" custLinFactNeighborY="-1151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D172BB70-A9B9-4F48-8355-F32548C9C76C}" type="pres">
      <dgm:prSet presAssocID="{FDD303CB-79E7-42F7-8F70-DDB016C57D6D}" presName="iconSpace" presStyleCnt="0"/>
      <dgm:spPr/>
    </dgm:pt>
    <dgm:pt modelId="{DA7A97BA-FB5A-4B64-8A6B-87A19CB1E172}" type="pres">
      <dgm:prSet presAssocID="{FDD303CB-79E7-42F7-8F70-DDB016C57D6D}" presName="parTx" presStyleLbl="revTx" presStyleIdx="6" presStyleCnt="10">
        <dgm:presLayoutVars>
          <dgm:chMax val="0"/>
          <dgm:chPref val="0"/>
        </dgm:presLayoutVars>
      </dgm:prSet>
      <dgm:spPr/>
    </dgm:pt>
    <dgm:pt modelId="{0F6B93E9-22C6-401F-8A7A-9FA47826A4CB}" type="pres">
      <dgm:prSet presAssocID="{FDD303CB-79E7-42F7-8F70-DDB016C57D6D}" presName="txSpace" presStyleCnt="0"/>
      <dgm:spPr/>
    </dgm:pt>
    <dgm:pt modelId="{6BD8B7D2-A2E1-4893-B8EE-56A6BEAAD43B}" type="pres">
      <dgm:prSet presAssocID="{FDD303CB-79E7-42F7-8F70-DDB016C57D6D}" presName="desTx" presStyleLbl="revTx" presStyleIdx="7" presStyleCnt="10">
        <dgm:presLayoutVars/>
      </dgm:prSet>
      <dgm:spPr/>
    </dgm:pt>
    <dgm:pt modelId="{4F796039-63D0-4F94-8379-166AD026FCF3}" type="pres">
      <dgm:prSet presAssocID="{E84A0996-3BAC-46CF-863D-74537C56276C}" presName="sibTrans" presStyleCnt="0"/>
      <dgm:spPr/>
    </dgm:pt>
    <dgm:pt modelId="{9ADD0366-7AF3-4F6B-8E18-15219BF7D259}" type="pres">
      <dgm:prSet presAssocID="{75CCE1EC-D124-4067-A181-99AAAA3E61C6}" presName="compNode" presStyleCnt="0"/>
      <dgm:spPr/>
    </dgm:pt>
    <dgm:pt modelId="{0682B0D1-F7A5-4F20-8F39-F9A286632F42}" type="pres">
      <dgm:prSet presAssocID="{75CCE1EC-D124-4067-A181-99AAAA3E61C6}" presName="iconRect" presStyleLbl="node1" presStyleIdx="4" presStyleCnt="5" custScaleX="133393" custScaleY="114892" custLinFactNeighborX="1388" custLinFactNeighborY="-3932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3A6F35D-1494-4096-8649-F28076DD4089}" type="pres">
      <dgm:prSet presAssocID="{75CCE1EC-D124-4067-A181-99AAAA3E61C6}" presName="iconSpace" presStyleCnt="0"/>
      <dgm:spPr/>
    </dgm:pt>
    <dgm:pt modelId="{C62F7582-9B52-42BC-A000-CACD107A1D85}" type="pres">
      <dgm:prSet presAssocID="{75CCE1EC-D124-4067-A181-99AAAA3E61C6}" presName="parTx" presStyleLbl="revTx" presStyleIdx="8" presStyleCnt="10" custLinFactNeighborX="-9054" custLinFactNeighborY="-53477">
        <dgm:presLayoutVars>
          <dgm:chMax val="0"/>
          <dgm:chPref val="0"/>
        </dgm:presLayoutVars>
      </dgm:prSet>
      <dgm:spPr/>
    </dgm:pt>
    <dgm:pt modelId="{4CACFBD8-7D73-474B-88FA-89A4D6A11934}" type="pres">
      <dgm:prSet presAssocID="{75CCE1EC-D124-4067-A181-99AAAA3E61C6}" presName="txSpace" presStyleCnt="0"/>
      <dgm:spPr/>
    </dgm:pt>
    <dgm:pt modelId="{0C3D0E19-BE5F-4AC1-8F12-5652FE93CAE5}" type="pres">
      <dgm:prSet presAssocID="{75CCE1EC-D124-4067-A181-99AAAA3E61C6}" presName="desTx" presStyleLbl="revTx" presStyleIdx="9" presStyleCnt="10" custLinFactNeighborX="486" custLinFactNeighborY="-17296">
        <dgm:presLayoutVars/>
      </dgm:prSet>
      <dgm:spPr/>
    </dgm:pt>
  </dgm:ptLst>
  <dgm:cxnLst>
    <dgm:cxn modelId="{8E7B2F06-A6F0-4D7D-A34A-62C61F7407C3}" type="presOf" srcId="{FDD303CB-79E7-42F7-8F70-DDB016C57D6D}" destId="{DA7A97BA-FB5A-4B64-8A6B-87A19CB1E172}" srcOrd="0" destOrd="0" presId="urn:microsoft.com/office/officeart/2018/5/layout/CenteredIconLabelDescriptionList"/>
    <dgm:cxn modelId="{DE24A406-45F5-4452-A55E-4D937519FB3E}" srcId="{D1355FC7-F768-4889-BDBA-0BFC13F7532E}" destId="{FDD303CB-79E7-42F7-8F70-DDB016C57D6D}" srcOrd="3" destOrd="0" parTransId="{E2ABF32B-7B13-400C-9B67-B5372F9D78F2}" sibTransId="{E84A0996-3BAC-46CF-863D-74537C56276C}"/>
    <dgm:cxn modelId="{03EC970E-2C75-4696-9653-A782A5F581DA}" type="presOf" srcId="{75CCE1EC-D124-4067-A181-99AAAA3E61C6}" destId="{C62F7582-9B52-42BC-A000-CACD107A1D85}" srcOrd="0" destOrd="0" presId="urn:microsoft.com/office/officeart/2018/5/layout/CenteredIconLabelDescriptionList"/>
    <dgm:cxn modelId="{79F55F23-8EE3-44F6-A317-1093E5DF4352}" type="presOf" srcId="{3B204819-EEA4-4D5C-A54B-B12AD0F207C9}" destId="{11E8CB7E-B81A-481D-9881-F8F0124C358A}" srcOrd="0" destOrd="0" presId="urn:microsoft.com/office/officeart/2018/5/layout/CenteredIconLabelDescriptionList"/>
    <dgm:cxn modelId="{5264262A-A37B-4371-9945-3BBD0182CE24}" srcId="{AB6027B1-B767-45DE-9455-055C94291242}" destId="{60BB9F30-9EF1-452F-B392-A35F16BEA870}" srcOrd="0" destOrd="0" parTransId="{F9F88AF0-2DE6-451B-963C-83C853EF7FD7}" sibTransId="{827E2A22-D949-4AA3-805F-E833CE983A7B}"/>
    <dgm:cxn modelId="{2D850B2F-D3F5-45D1-ADFF-3535D2446611}" type="presOf" srcId="{F9F7F6C7-4037-4001-9A3D-CB313230CBBA}" destId="{6BD8B7D2-A2E1-4893-B8EE-56A6BEAAD43B}" srcOrd="0" destOrd="1" presId="urn:microsoft.com/office/officeart/2018/5/layout/CenteredIconLabelDescriptionList"/>
    <dgm:cxn modelId="{8308AF5D-21A9-44A8-A4E8-79464B1E2B6B}" type="presOf" srcId="{6F895B76-D229-448F-BDE1-56D3CBC3832F}" destId="{7111C6BE-B147-413A-A92E-E1B21A02FF79}" srcOrd="0" destOrd="0" presId="urn:microsoft.com/office/officeart/2018/5/layout/CenteredIconLabelDescriptionList"/>
    <dgm:cxn modelId="{2BCCF660-1284-4907-A5B7-840267903A53}" srcId="{D1355FC7-F768-4889-BDBA-0BFC13F7532E}" destId="{3B204819-EEA4-4D5C-A54B-B12AD0F207C9}" srcOrd="0" destOrd="0" parTransId="{5E11AB4A-8F8E-4837-85DD-878274A7A4E7}" sibTransId="{7A06944A-7744-4071-9B96-17200F3CFF53}"/>
    <dgm:cxn modelId="{D815F765-C987-4A5E-9447-ED717DA840D2}" srcId="{D1355FC7-F768-4889-BDBA-0BFC13F7532E}" destId="{AB6027B1-B767-45DE-9455-055C94291242}" srcOrd="2" destOrd="0" parTransId="{76CE72B3-CF8B-4B09-8120-32A869C339B1}" sibTransId="{6C7638D2-D6B7-42A9-AF99-D01A5383A6C5}"/>
    <dgm:cxn modelId="{2427B248-E9A0-4052-B9BA-E870BDE77D04}" srcId="{75CCE1EC-D124-4067-A181-99AAAA3E61C6}" destId="{E6E47EF2-B8F8-4301-B9A9-BA461DA4AA23}" srcOrd="1" destOrd="0" parTransId="{0EF18BC4-4CA5-4523-833B-EA82CA8C0A0F}" sibTransId="{88AD99C9-0911-4E95-91A5-47F8DDBD6BD9}"/>
    <dgm:cxn modelId="{63D1BA6E-1AE3-459F-8010-74846F9AC549}" type="presOf" srcId="{7A829CC7-0520-4C4F-9E60-A433BC5E3E29}" destId="{BA0A03CD-675D-47B9-9BCA-4146FE471F1D}" srcOrd="0" destOrd="1" presId="urn:microsoft.com/office/officeart/2018/5/layout/CenteredIconLabelDescriptionList"/>
    <dgm:cxn modelId="{20D3C84F-3945-4768-BBFF-97EAFF543257}" srcId="{D1355FC7-F768-4889-BDBA-0BFC13F7532E}" destId="{75CCE1EC-D124-4067-A181-99AAAA3E61C6}" srcOrd="4" destOrd="0" parTransId="{25164163-EB0D-4950-9E10-F92819381D3A}" sibTransId="{6C588333-88F0-4F96-998E-BBA19D2C7E22}"/>
    <dgm:cxn modelId="{93DE4550-6E64-4A4D-A2EA-8C16221BE5BB}" srcId="{75CCE1EC-D124-4067-A181-99AAAA3E61C6}" destId="{82B2B98F-BC53-470C-98E0-5FF3401D359B}" srcOrd="0" destOrd="0" parTransId="{7EE6B2FE-958E-4F2E-B91F-C383F5863860}" sibTransId="{F754CFB4-3AA1-41C5-BAB1-BB56945D6CA4}"/>
    <dgm:cxn modelId="{50213354-EA6D-4F4B-8D49-21D7B064D25D}" type="presOf" srcId="{AB6027B1-B767-45DE-9455-055C94291242}" destId="{652F0AEA-6424-4D7B-B773-02B3D8AACB70}" srcOrd="0" destOrd="0" presId="urn:microsoft.com/office/officeart/2018/5/layout/CenteredIconLabelDescriptionList"/>
    <dgm:cxn modelId="{4744FE59-74CC-445A-8C50-FFF4D6B65383}" srcId="{7188FEBC-115C-48AE-BEDA-EA926F68E8BD}" destId="{7A829CC7-0520-4C4F-9E60-A433BC5E3E29}" srcOrd="1" destOrd="0" parTransId="{5296D8AD-BB37-4C64-BDF6-5CF5E359DEEE}" sibTransId="{4DC032AB-6448-4D1A-BE02-CD22C7E783BF}"/>
    <dgm:cxn modelId="{E563877D-31D9-45A0-9818-41114CCA6E68}" type="presOf" srcId="{D1355FC7-F768-4889-BDBA-0BFC13F7532E}" destId="{F4AF1480-C594-474D-A131-4AB76777D0CE}" srcOrd="0" destOrd="0" presId="urn:microsoft.com/office/officeart/2018/5/layout/CenteredIconLabelDescriptionList"/>
    <dgm:cxn modelId="{F6079782-FE07-4E8E-828B-E8F80D80967B}" srcId="{D1355FC7-F768-4889-BDBA-0BFC13F7532E}" destId="{7188FEBC-115C-48AE-BEDA-EA926F68E8BD}" srcOrd="1" destOrd="0" parTransId="{EAC7DB1B-9A33-45D6-90C5-AD0C25B6C461}" sibTransId="{4516A849-EEA2-4D78-BF71-B3953F2B46CE}"/>
    <dgm:cxn modelId="{952D6B8C-C15A-4A79-892E-8DA1CB770B47}" type="presOf" srcId="{60BB9F30-9EF1-452F-B392-A35F16BEA870}" destId="{5BB79F8D-2F87-4527-B471-EFFE993BACB3}" srcOrd="0" destOrd="0" presId="urn:microsoft.com/office/officeart/2018/5/layout/CenteredIconLabelDescriptionList"/>
    <dgm:cxn modelId="{76CFF690-F816-426E-B29B-FA06AF20B520}" type="presOf" srcId="{0F28132E-C974-48A0-BB98-04F3775BAD01}" destId="{BA0A03CD-675D-47B9-9BCA-4146FE471F1D}" srcOrd="0" destOrd="0" presId="urn:microsoft.com/office/officeart/2018/5/layout/CenteredIconLabelDescriptionList"/>
    <dgm:cxn modelId="{55389FA1-38C2-4D84-A065-2D916E171363}" type="presOf" srcId="{E6E47EF2-B8F8-4301-B9A9-BA461DA4AA23}" destId="{0C3D0E19-BE5F-4AC1-8F12-5652FE93CAE5}" srcOrd="0" destOrd="1" presId="urn:microsoft.com/office/officeart/2018/5/layout/CenteredIconLabelDescriptionList"/>
    <dgm:cxn modelId="{9DDCF0A4-C96D-4724-96D3-DEC91063D4B0}" type="presOf" srcId="{9071E1B6-768C-44D0-A31C-786884D483D5}" destId="{6BD8B7D2-A2E1-4893-B8EE-56A6BEAAD43B}" srcOrd="0" destOrd="0" presId="urn:microsoft.com/office/officeart/2018/5/layout/CenteredIconLabelDescriptionList"/>
    <dgm:cxn modelId="{A9C435B5-78C1-41A4-A091-42E6D1A7D026}" type="presOf" srcId="{3C37883F-0ED4-4B61-B61C-7902D4F8CB85}" destId="{5BB79F8D-2F87-4527-B471-EFFE993BACB3}" srcOrd="0" destOrd="1" presId="urn:microsoft.com/office/officeart/2018/5/layout/CenteredIconLabelDescriptionList"/>
    <dgm:cxn modelId="{6CD91EBA-A2C5-4213-AD36-8B50A49FF2A3}" srcId="{FDD303CB-79E7-42F7-8F70-DDB016C57D6D}" destId="{9071E1B6-768C-44D0-A31C-786884D483D5}" srcOrd="0" destOrd="0" parTransId="{6D75B16A-D01A-4EFF-8AD6-16409B6E25BD}" sibTransId="{DA056ADA-E8BE-414E-AF44-9321BB314DDD}"/>
    <dgm:cxn modelId="{6C4D1EBF-9452-4334-BC7B-754391CABD00}" srcId="{AB6027B1-B767-45DE-9455-055C94291242}" destId="{3C37883F-0ED4-4B61-B61C-7902D4F8CB85}" srcOrd="1" destOrd="0" parTransId="{0F94C5F9-D780-4E85-AF04-0D6745581187}" sibTransId="{1E855F95-4EAB-4DC1-9FA9-8065996E4B70}"/>
    <dgm:cxn modelId="{567F8CC5-489B-4F4F-8444-57302E8844BB}" srcId="{3B204819-EEA4-4D5C-A54B-B12AD0F207C9}" destId="{6F895B76-D229-448F-BDE1-56D3CBC3832F}" srcOrd="0" destOrd="0" parTransId="{1A6BE81B-CB68-4C90-B267-F5D29A5E3DAB}" sibTransId="{F34CD991-7CFC-42FC-9928-5FE7E7BFDFF4}"/>
    <dgm:cxn modelId="{0610A1D2-C308-4CC1-A866-D180244262B9}" srcId="{FDD303CB-79E7-42F7-8F70-DDB016C57D6D}" destId="{F9F7F6C7-4037-4001-9A3D-CB313230CBBA}" srcOrd="1" destOrd="0" parTransId="{648C1AF8-DA69-4CB0-AC17-D2FDE755C719}" sibTransId="{64D4E579-1434-4CFF-A9BE-F390EFAC5DB5}"/>
    <dgm:cxn modelId="{978648DB-7EC1-4545-A66C-3A8771AF87EB}" type="presOf" srcId="{8FF825A7-92E0-46A4-9AE9-736E2FBFF79B}" destId="{7111C6BE-B147-413A-A92E-E1B21A02FF79}" srcOrd="0" destOrd="1" presId="urn:microsoft.com/office/officeart/2018/5/layout/CenteredIconLabelDescriptionList"/>
    <dgm:cxn modelId="{B2DF9CDC-E7BE-43FF-9024-C8217161CF4F}" type="presOf" srcId="{82B2B98F-BC53-470C-98E0-5FF3401D359B}" destId="{0C3D0E19-BE5F-4AC1-8F12-5652FE93CAE5}" srcOrd="0" destOrd="0" presId="urn:microsoft.com/office/officeart/2018/5/layout/CenteredIconLabelDescriptionList"/>
    <dgm:cxn modelId="{E37068E7-6A3E-4267-B719-9A99196D5CA6}" type="presOf" srcId="{7188FEBC-115C-48AE-BEDA-EA926F68E8BD}" destId="{6428A03C-7B5E-4A02-ABAC-6CDE1F6E2F00}" srcOrd="0" destOrd="0" presId="urn:microsoft.com/office/officeart/2018/5/layout/CenteredIconLabelDescriptionList"/>
    <dgm:cxn modelId="{F4AB98E7-73DA-4161-8563-CC919C3AC837}" srcId="{3B204819-EEA4-4D5C-A54B-B12AD0F207C9}" destId="{8FF825A7-92E0-46A4-9AE9-736E2FBFF79B}" srcOrd="1" destOrd="0" parTransId="{1A74B6D7-202A-41E3-956A-53CBC885DF14}" sibTransId="{D35911F1-EC62-4886-99A7-E45E858CB13C}"/>
    <dgm:cxn modelId="{97068CF1-89C8-438A-BAD3-7902B5256C08}" srcId="{7188FEBC-115C-48AE-BEDA-EA926F68E8BD}" destId="{0F28132E-C974-48A0-BB98-04F3775BAD01}" srcOrd="0" destOrd="0" parTransId="{CC3E0305-EF1A-47C7-8AAD-B6104B6B051D}" sibTransId="{9FC81BC9-928D-4B72-9914-F344FA7737DF}"/>
    <dgm:cxn modelId="{578933F2-627A-4305-8AB5-917BBE7183F7}" type="presParOf" srcId="{F4AF1480-C594-474D-A131-4AB76777D0CE}" destId="{F1397A96-B7A3-449F-BF76-7B842221C3B8}" srcOrd="0" destOrd="0" presId="urn:microsoft.com/office/officeart/2018/5/layout/CenteredIconLabelDescriptionList"/>
    <dgm:cxn modelId="{99A34F81-DD6D-4181-8AF8-CD8C7B1DFCB0}" type="presParOf" srcId="{F1397A96-B7A3-449F-BF76-7B842221C3B8}" destId="{4EF9A1C0-8964-42EA-B77F-2DAA3EDA6005}" srcOrd="0" destOrd="0" presId="urn:microsoft.com/office/officeart/2018/5/layout/CenteredIconLabelDescriptionList"/>
    <dgm:cxn modelId="{6E86D79F-7757-4AE6-8746-4DA7BBC56CA2}" type="presParOf" srcId="{F1397A96-B7A3-449F-BF76-7B842221C3B8}" destId="{8B50E60E-CF4D-4012-8AA9-06CFD34E486E}" srcOrd="1" destOrd="0" presId="urn:microsoft.com/office/officeart/2018/5/layout/CenteredIconLabelDescriptionList"/>
    <dgm:cxn modelId="{37E883D0-356C-40E7-8C51-86A4829F2BC6}" type="presParOf" srcId="{F1397A96-B7A3-449F-BF76-7B842221C3B8}" destId="{11E8CB7E-B81A-481D-9881-F8F0124C358A}" srcOrd="2" destOrd="0" presId="urn:microsoft.com/office/officeart/2018/5/layout/CenteredIconLabelDescriptionList"/>
    <dgm:cxn modelId="{5331FA6F-6264-4CC2-B14A-0C636E67901E}" type="presParOf" srcId="{F1397A96-B7A3-449F-BF76-7B842221C3B8}" destId="{1C21371B-7A50-4E89-98F0-11F4D410B197}" srcOrd="3" destOrd="0" presId="urn:microsoft.com/office/officeart/2018/5/layout/CenteredIconLabelDescriptionList"/>
    <dgm:cxn modelId="{7A79757F-198B-463A-8F07-C8FCA1468215}" type="presParOf" srcId="{F1397A96-B7A3-449F-BF76-7B842221C3B8}" destId="{7111C6BE-B147-413A-A92E-E1B21A02FF79}" srcOrd="4" destOrd="0" presId="urn:microsoft.com/office/officeart/2018/5/layout/CenteredIconLabelDescriptionList"/>
    <dgm:cxn modelId="{6D911C7E-5F7A-4CDA-A771-86B9D73B8B43}" type="presParOf" srcId="{F4AF1480-C594-474D-A131-4AB76777D0CE}" destId="{16FB2FAB-D37C-4619-A08B-9B7619065A7A}" srcOrd="1" destOrd="0" presId="urn:microsoft.com/office/officeart/2018/5/layout/CenteredIconLabelDescriptionList"/>
    <dgm:cxn modelId="{C200B207-6876-4746-B5E1-1C57FF479D3F}" type="presParOf" srcId="{F4AF1480-C594-474D-A131-4AB76777D0CE}" destId="{8BBD9710-48FD-42CB-8F4C-C44E042966A8}" srcOrd="2" destOrd="0" presId="urn:microsoft.com/office/officeart/2018/5/layout/CenteredIconLabelDescriptionList"/>
    <dgm:cxn modelId="{5614BBFB-7828-42C0-96C2-E958E18DB6A0}" type="presParOf" srcId="{8BBD9710-48FD-42CB-8F4C-C44E042966A8}" destId="{D49A3991-FD01-4F8F-B5BD-39F58A88EAFA}" srcOrd="0" destOrd="0" presId="urn:microsoft.com/office/officeart/2018/5/layout/CenteredIconLabelDescriptionList"/>
    <dgm:cxn modelId="{B5BA34E5-F191-4864-838E-F08EA6668D92}" type="presParOf" srcId="{8BBD9710-48FD-42CB-8F4C-C44E042966A8}" destId="{D102A61F-D8F8-48F2-A3F1-D35A3B44FAAF}" srcOrd="1" destOrd="0" presId="urn:microsoft.com/office/officeart/2018/5/layout/CenteredIconLabelDescriptionList"/>
    <dgm:cxn modelId="{7C4E5423-1833-44A5-B6E2-0242D896A5EA}" type="presParOf" srcId="{8BBD9710-48FD-42CB-8F4C-C44E042966A8}" destId="{6428A03C-7B5E-4A02-ABAC-6CDE1F6E2F00}" srcOrd="2" destOrd="0" presId="urn:microsoft.com/office/officeart/2018/5/layout/CenteredIconLabelDescriptionList"/>
    <dgm:cxn modelId="{E5821A9B-0091-4583-BB21-2135CA9386A4}" type="presParOf" srcId="{8BBD9710-48FD-42CB-8F4C-C44E042966A8}" destId="{7A6F8727-FF21-4680-8679-75DC9F4023D2}" srcOrd="3" destOrd="0" presId="urn:microsoft.com/office/officeart/2018/5/layout/CenteredIconLabelDescriptionList"/>
    <dgm:cxn modelId="{5B6FD533-7948-4317-8FC2-27EE92774A30}" type="presParOf" srcId="{8BBD9710-48FD-42CB-8F4C-C44E042966A8}" destId="{BA0A03CD-675D-47B9-9BCA-4146FE471F1D}" srcOrd="4" destOrd="0" presId="urn:microsoft.com/office/officeart/2018/5/layout/CenteredIconLabelDescriptionList"/>
    <dgm:cxn modelId="{4D33F879-FE23-4C80-BAA0-E9EB75D04931}" type="presParOf" srcId="{F4AF1480-C594-474D-A131-4AB76777D0CE}" destId="{05E254AA-1EBA-43D4-B197-DC63B8BB0DCB}" srcOrd="3" destOrd="0" presId="urn:microsoft.com/office/officeart/2018/5/layout/CenteredIconLabelDescriptionList"/>
    <dgm:cxn modelId="{27D9316A-F4C3-4A94-BEBC-2A361F17197B}" type="presParOf" srcId="{F4AF1480-C594-474D-A131-4AB76777D0CE}" destId="{2A8D7629-699E-4EF4-949C-F7EDB090B06B}" srcOrd="4" destOrd="0" presId="urn:microsoft.com/office/officeart/2018/5/layout/CenteredIconLabelDescriptionList"/>
    <dgm:cxn modelId="{8DA87C80-D271-4DF2-A0FD-C547DCEC4800}" type="presParOf" srcId="{2A8D7629-699E-4EF4-949C-F7EDB090B06B}" destId="{41182615-471E-4359-95BB-3B271FEEDB31}" srcOrd="0" destOrd="0" presId="urn:microsoft.com/office/officeart/2018/5/layout/CenteredIconLabelDescriptionList"/>
    <dgm:cxn modelId="{88B0ED26-CA9E-4D14-BC78-642B45108FD1}" type="presParOf" srcId="{2A8D7629-699E-4EF4-949C-F7EDB090B06B}" destId="{ACB0D23A-5A42-4D84-BF8F-6B7A2E8F06B3}" srcOrd="1" destOrd="0" presId="urn:microsoft.com/office/officeart/2018/5/layout/CenteredIconLabelDescriptionList"/>
    <dgm:cxn modelId="{55DCF07E-E8C6-46EF-BDB3-569906003241}" type="presParOf" srcId="{2A8D7629-699E-4EF4-949C-F7EDB090B06B}" destId="{652F0AEA-6424-4D7B-B773-02B3D8AACB70}" srcOrd="2" destOrd="0" presId="urn:microsoft.com/office/officeart/2018/5/layout/CenteredIconLabelDescriptionList"/>
    <dgm:cxn modelId="{66A95D71-8F79-4FE5-A0F3-7F63AA2D9BA3}" type="presParOf" srcId="{2A8D7629-699E-4EF4-949C-F7EDB090B06B}" destId="{C47E7B8F-94A8-451E-B627-E46C406EEDD8}" srcOrd="3" destOrd="0" presId="urn:microsoft.com/office/officeart/2018/5/layout/CenteredIconLabelDescriptionList"/>
    <dgm:cxn modelId="{72FB5994-04E2-4D2D-B49E-7C661EC53BAC}" type="presParOf" srcId="{2A8D7629-699E-4EF4-949C-F7EDB090B06B}" destId="{5BB79F8D-2F87-4527-B471-EFFE993BACB3}" srcOrd="4" destOrd="0" presId="urn:microsoft.com/office/officeart/2018/5/layout/CenteredIconLabelDescriptionList"/>
    <dgm:cxn modelId="{7303EE83-5CBE-4A13-BADE-7A6E278C3205}" type="presParOf" srcId="{F4AF1480-C594-474D-A131-4AB76777D0CE}" destId="{63DEAA2F-A732-4AB6-97C0-5F4412856E89}" srcOrd="5" destOrd="0" presId="urn:microsoft.com/office/officeart/2018/5/layout/CenteredIconLabelDescriptionList"/>
    <dgm:cxn modelId="{A2F2225F-A4D0-431E-B645-3D1AD1886965}" type="presParOf" srcId="{F4AF1480-C594-474D-A131-4AB76777D0CE}" destId="{76260D0E-0775-4593-A1AD-472B9F8872B2}" srcOrd="6" destOrd="0" presId="urn:microsoft.com/office/officeart/2018/5/layout/CenteredIconLabelDescriptionList"/>
    <dgm:cxn modelId="{869A272B-1D25-4846-96F4-1FD7418CCC8F}" type="presParOf" srcId="{76260D0E-0775-4593-A1AD-472B9F8872B2}" destId="{C2CD9AF3-5292-4CD7-85A0-CCEB7BD8B314}" srcOrd="0" destOrd="0" presId="urn:microsoft.com/office/officeart/2018/5/layout/CenteredIconLabelDescriptionList"/>
    <dgm:cxn modelId="{5CD96F4D-D892-45DF-AA41-B125422933A0}" type="presParOf" srcId="{76260D0E-0775-4593-A1AD-472B9F8872B2}" destId="{D172BB70-A9B9-4F48-8355-F32548C9C76C}" srcOrd="1" destOrd="0" presId="urn:microsoft.com/office/officeart/2018/5/layout/CenteredIconLabelDescriptionList"/>
    <dgm:cxn modelId="{8B87EE1C-A8EF-4E6C-9B47-7FC8DEB6A476}" type="presParOf" srcId="{76260D0E-0775-4593-A1AD-472B9F8872B2}" destId="{DA7A97BA-FB5A-4B64-8A6B-87A19CB1E172}" srcOrd="2" destOrd="0" presId="urn:microsoft.com/office/officeart/2018/5/layout/CenteredIconLabelDescriptionList"/>
    <dgm:cxn modelId="{28F4ADC6-6E6A-4221-85F2-407EFA89786C}" type="presParOf" srcId="{76260D0E-0775-4593-A1AD-472B9F8872B2}" destId="{0F6B93E9-22C6-401F-8A7A-9FA47826A4CB}" srcOrd="3" destOrd="0" presId="urn:microsoft.com/office/officeart/2018/5/layout/CenteredIconLabelDescriptionList"/>
    <dgm:cxn modelId="{FD685F6B-7A64-4CFE-AA05-4277B8E21089}" type="presParOf" srcId="{76260D0E-0775-4593-A1AD-472B9F8872B2}" destId="{6BD8B7D2-A2E1-4893-B8EE-56A6BEAAD43B}" srcOrd="4" destOrd="0" presId="urn:microsoft.com/office/officeart/2018/5/layout/CenteredIconLabelDescriptionList"/>
    <dgm:cxn modelId="{CE2B019D-C78C-410F-AD18-3DAAF2B383FB}" type="presParOf" srcId="{F4AF1480-C594-474D-A131-4AB76777D0CE}" destId="{4F796039-63D0-4F94-8379-166AD026FCF3}" srcOrd="7" destOrd="0" presId="urn:microsoft.com/office/officeart/2018/5/layout/CenteredIconLabelDescriptionList"/>
    <dgm:cxn modelId="{EFECA6A9-C51E-4AF5-9A59-E2B33FAFA0A1}" type="presParOf" srcId="{F4AF1480-C594-474D-A131-4AB76777D0CE}" destId="{9ADD0366-7AF3-4F6B-8E18-15219BF7D259}" srcOrd="8" destOrd="0" presId="urn:microsoft.com/office/officeart/2018/5/layout/CenteredIconLabelDescriptionList"/>
    <dgm:cxn modelId="{100BF79D-4ADC-4FC8-8EEA-AECC11C1C74B}" type="presParOf" srcId="{9ADD0366-7AF3-4F6B-8E18-15219BF7D259}" destId="{0682B0D1-F7A5-4F20-8F39-F9A286632F42}" srcOrd="0" destOrd="0" presId="urn:microsoft.com/office/officeart/2018/5/layout/CenteredIconLabelDescriptionList"/>
    <dgm:cxn modelId="{615BBB8D-C61B-49B5-ACA0-EB2869E2A82E}" type="presParOf" srcId="{9ADD0366-7AF3-4F6B-8E18-15219BF7D259}" destId="{B3A6F35D-1494-4096-8649-F28076DD4089}" srcOrd="1" destOrd="0" presId="urn:microsoft.com/office/officeart/2018/5/layout/CenteredIconLabelDescriptionList"/>
    <dgm:cxn modelId="{372A9CA6-A678-4F85-96EF-FA551D309430}" type="presParOf" srcId="{9ADD0366-7AF3-4F6B-8E18-15219BF7D259}" destId="{C62F7582-9B52-42BC-A000-CACD107A1D85}" srcOrd="2" destOrd="0" presId="urn:microsoft.com/office/officeart/2018/5/layout/CenteredIconLabelDescriptionList"/>
    <dgm:cxn modelId="{2D305BF8-73B3-49F8-8D47-A10D6E998DC8}" type="presParOf" srcId="{9ADD0366-7AF3-4F6B-8E18-15219BF7D259}" destId="{4CACFBD8-7D73-474B-88FA-89A4D6A11934}" srcOrd="3" destOrd="0" presId="urn:microsoft.com/office/officeart/2018/5/layout/CenteredIconLabelDescriptionList"/>
    <dgm:cxn modelId="{F9EF1057-399B-46F7-B4F7-C115621B2379}" type="presParOf" srcId="{9ADD0366-7AF3-4F6B-8E18-15219BF7D259}" destId="{0C3D0E19-BE5F-4AC1-8F12-5652FE93CAE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132463-C9CF-4688-92CA-F35B7FF6ADD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1C3BD99-9148-4516-9240-F96C378A7282}">
      <dgm:prSet custT="1"/>
      <dgm:spPr/>
      <dgm:t>
        <a:bodyPr/>
        <a:lstStyle/>
        <a:p>
          <a:pPr>
            <a:lnSpc>
              <a:spcPct val="100000"/>
            </a:lnSpc>
          </a:pPr>
          <a:r>
            <a:rPr lang="fr-CA" sz="1800" b="0" noProof="1">
              <a:solidFill>
                <a:srgbClr val="444444"/>
              </a:solidFill>
              <a:latin typeface="Arial"/>
              <a:ea typeface="Calibri"/>
              <a:cs typeface="Calibri"/>
            </a:rPr>
            <a:t>L'Internet des objets désigne l’ensemble du réseau </a:t>
          </a:r>
          <a:r>
            <a:rPr lang="fr-CA" sz="1800" b="0" u="none" noProof="1">
              <a:solidFill>
                <a:srgbClr val="444444"/>
              </a:solidFill>
              <a:latin typeface="Arial"/>
              <a:ea typeface="Calibri"/>
              <a:cs typeface="Calibri"/>
            </a:rPr>
            <a:t>d’appareils </a:t>
          </a:r>
          <a:r>
            <a:rPr lang="fr-CA" sz="1800" b="0" u="sng" noProof="1">
              <a:solidFill>
                <a:srgbClr val="444444"/>
              </a:solidFill>
              <a:latin typeface="Arial"/>
              <a:ea typeface="Calibri"/>
              <a:cs typeface="Calibri"/>
            </a:rPr>
            <a:t>connectés</a:t>
          </a:r>
          <a:r>
            <a:rPr lang="fr-CA" sz="1800" b="0" noProof="1">
              <a:solidFill>
                <a:srgbClr val="444444"/>
              </a:solidFill>
              <a:latin typeface="Arial"/>
              <a:ea typeface="Calibri"/>
              <a:cs typeface="Calibri"/>
            </a:rPr>
            <a:t>.</a:t>
          </a:r>
          <a:endParaRPr lang="fr-CA" sz="1800" noProof="1">
            <a:solidFill>
              <a:srgbClr val="444444"/>
            </a:solidFill>
            <a:latin typeface="Arial"/>
            <a:ea typeface="Calibri"/>
            <a:cs typeface="Calibri"/>
          </a:endParaRPr>
        </a:p>
      </dgm:t>
    </dgm:pt>
    <dgm:pt modelId="{A3816139-2465-4C23-BD17-C09237EF7F3D}" type="parTrans" cxnId="{BBB5D78A-B063-49AD-909B-BDC38A75E1BF}">
      <dgm:prSet/>
      <dgm:spPr/>
      <dgm:t>
        <a:bodyPr/>
        <a:lstStyle/>
        <a:p>
          <a:endParaRPr lang="en-US"/>
        </a:p>
      </dgm:t>
    </dgm:pt>
    <dgm:pt modelId="{0E1CD8AB-1497-4A59-B099-336DBA415CFE}" type="sibTrans" cxnId="{BBB5D78A-B063-49AD-909B-BDC38A75E1BF}">
      <dgm:prSet/>
      <dgm:spPr/>
      <dgm:t>
        <a:bodyPr/>
        <a:lstStyle/>
        <a:p>
          <a:pPr>
            <a:lnSpc>
              <a:spcPct val="100000"/>
            </a:lnSpc>
          </a:pPr>
          <a:endParaRPr lang="en-US"/>
        </a:p>
      </dgm:t>
    </dgm:pt>
    <dgm:pt modelId="{C36384E3-CFF3-47F9-A1AF-A7312168008A}">
      <dgm:prSet custT="1"/>
      <dgm:spPr/>
      <dgm:t>
        <a:bodyPr/>
        <a:lstStyle/>
        <a:p>
          <a:pPr rtl="0">
            <a:lnSpc>
              <a:spcPct val="100000"/>
            </a:lnSpc>
          </a:pPr>
          <a:r>
            <a:rPr lang="fr-CA" sz="1800" b="0" noProof="1">
              <a:latin typeface="Arial"/>
            </a:rPr>
            <a:t>Un </a:t>
          </a:r>
          <a:r>
            <a:rPr lang="fr-CA" sz="1800" b="0" u="sng" noProof="1">
              <a:latin typeface="Arial"/>
            </a:rPr>
            <a:t>"Objet"</a:t>
          </a:r>
          <a:r>
            <a:rPr lang="fr-CA" sz="1800" b="0" noProof="1">
              <a:latin typeface="Arial"/>
            </a:rPr>
            <a:t> peut être </a:t>
          </a:r>
          <a:r>
            <a:rPr lang="fr-CA" sz="1800" b="0" u="none" noProof="1">
              <a:latin typeface="Arial"/>
            </a:rPr>
            <a:t>une </a:t>
          </a:r>
          <a:r>
            <a:rPr lang="fr-CA" sz="1800" b="0" noProof="1"/>
            <a:t>machine, </a:t>
          </a:r>
          <a:r>
            <a:rPr lang="fr-CA" sz="1800" b="0" noProof="1">
              <a:latin typeface="Arial"/>
            </a:rPr>
            <a:t>un appareil intelligent ou même une ville entière</a:t>
          </a:r>
          <a:r>
            <a:rPr lang="fr-CA" sz="1800" b="0" noProof="1"/>
            <a:t>.</a:t>
          </a:r>
          <a:endParaRPr lang="fr-CA" sz="1800" noProof="1"/>
        </a:p>
      </dgm:t>
    </dgm:pt>
    <dgm:pt modelId="{6EBBFD97-9AB6-4B08-B052-BE46074DFD0C}" type="parTrans" cxnId="{A53697BD-2C36-4999-86E6-17E44018BEAE}">
      <dgm:prSet/>
      <dgm:spPr/>
      <dgm:t>
        <a:bodyPr/>
        <a:lstStyle/>
        <a:p>
          <a:endParaRPr lang="en-US"/>
        </a:p>
      </dgm:t>
    </dgm:pt>
    <dgm:pt modelId="{6219396B-AA07-49F8-A905-4BD7015413AA}" type="sibTrans" cxnId="{A53697BD-2C36-4999-86E6-17E44018BEAE}">
      <dgm:prSet/>
      <dgm:spPr/>
      <dgm:t>
        <a:bodyPr/>
        <a:lstStyle/>
        <a:p>
          <a:pPr>
            <a:lnSpc>
              <a:spcPct val="100000"/>
            </a:lnSpc>
          </a:pPr>
          <a:endParaRPr lang="en-US"/>
        </a:p>
      </dgm:t>
    </dgm:pt>
    <dgm:pt modelId="{BF3E85BF-00A1-4007-93DB-9A6F07004692}">
      <dgm:prSet custT="1"/>
      <dgm:spPr/>
      <dgm:t>
        <a:bodyPr/>
        <a:lstStyle/>
        <a:p>
          <a:pPr rtl="0">
            <a:lnSpc>
              <a:spcPct val="100000"/>
            </a:lnSpc>
          </a:pPr>
          <a:r>
            <a:rPr lang="fr-CA" sz="1800" b="0" u="none" noProof="1">
              <a:latin typeface="Arial"/>
            </a:rPr>
            <a:t>Cette interconnexion permet aux organisations d’accéder à de nouveaux niveaux de </a:t>
          </a:r>
          <a:r>
            <a:rPr lang="fr-CA" sz="1800" b="0" u="sng" noProof="1">
              <a:latin typeface="Arial"/>
            </a:rPr>
            <a:t>données</a:t>
          </a:r>
          <a:r>
            <a:rPr lang="fr-CA" sz="1800" u="sng" noProof="1">
              <a:latin typeface="Arial"/>
            </a:rPr>
            <a:t>.</a:t>
          </a:r>
          <a:endParaRPr lang="fr-CA" sz="1800" u="sng" noProof="1"/>
        </a:p>
      </dgm:t>
    </dgm:pt>
    <dgm:pt modelId="{03545688-54BD-4B5D-8E17-4243B484EAF3}" type="parTrans" cxnId="{58535243-9995-4B56-8081-79EBDACA48A3}">
      <dgm:prSet/>
      <dgm:spPr/>
      <dgm:t>
        <a:bodyPr/>
        <a:lstStyle/>
        <a:p>
          <a:endParaRPr lang="en-US"/>
        </a:p>
      </dgm:t>
    </dgm:pt>
    <dgm:pt modelId="{D2639D15-2AF6-491E-A4AE-E9EF14E9B0F6}" type="sibTrans" cxnId="{58535243-9995-4B56-8081-79EBDACA48A3}">
      <dgm:prSet/>
      <dgm:spPr/>
      <dgm:t>
        <a:bodyPr/>
        <a:lstStyle/>
        <a:p>
          <a:pPr>
            <a:lnSpc>
              <a:spcPct val="100000"/>
            </a:lnSpc>
          </a:pPr>
          <a:endParaRPr lang="en-US"/>
        </a:p>
      </dgm:t>
    </dgm:pt>
    <dgm:pt modelId="{08A203FD-FB33-4D60-9768-6CF0A1F98D81}">
      <dgm:prSet custT="1"/>
      <dgm:spPr/>
      <dgm:t>
        <a:bodyPr/>
        <a:lstStyle/>
        <a:p>
          <a:pPr rtl="0">
            <a:lnSpc>
              <a:spcPct val="100000"/>
            </a:lnSpc>
          </a:pPr>
          <a:r>
            <a:rPr lang="fr-CA" sz="1800" b="0" noProof="1"/>
            <a:t>Ces données facilement accessibles </a:t>
          </a:r>
          <a:r>
            <a:rPr lang="fr-CA" sz="1800" b="0" u="sng" noProof="1"/>
            <a:t>permettent</a:t>
          </a:r>
          <a:r>
            <a:rPr lang="fr-CA" sz="1800" b="0" noProof="1"/>
            <a:t> de </a:t>
          </a:r>
          <a:r>
            <a:rPr lang="fr-CA" sz="1800" b="0" u="none" noProof="1"/>
            <a:t>prendre des </a:t>
          </a:r>
          <a:r>
            <a:rPr lang="fr-CA" sz="1800" b="0" noProof="1"/>
            <a:t>décisions et d’agir rapidement.</a:t>
          </a:r>
          <a:endParaRPr lang="fr-CA" sz="1800" noProof="1"/>
        </a:p>
      </dgm:t>
    </dgm:pt>
    <dgm:pt modelId="{A4C64DEE-5192-4BE6-BE44-1CEDF8B79EBA}" type="parTrans" cxnId="{A9BE3FBF-63AA-4135-A26E-78053ECBE0B5}">
      <dgm:prSet/>
      <dgm:spPr/>
      <dgm:t>
        <a:bodyPr/>
        <a:lstStyle/>
        <a:p>
          <a:endParaRPr lang="en-US"/>
        </a:p>
      </dgm:t>
    </dgm:pt>
    <dgm:pt modelId="{BD1DC850-17B2-4E19-B475-8082D449AF74}" type="sibTrans" cxnId="{A9BE3FBF-63AA-4135-A26E-78053ECBE0B5}">
      <dgm:prSet/>
      <dgm:spPr/>
      <dgm:t>
        <a:bodyPr/>
        <a:lstStyle/>
        <a:p>
          <a:endParaRPr lang="en-US"/>
        </a:p>
      </dgm:t>
    </dgm:pt>
    <dgm:pt modelId="{34F5C91E-73C5-4FBD-8F7E-FBC912C00125}" type="pres">
      <dgm:prSet presAssocID="{12132463-C9CF-4688-92CA-F35B7FF6ADD9}" presName="root" presStyleCnt="0">
        <dgm:presLayoutVars>
          <dgm:dir/>
          <dgm:resizeHandles val="exact"/>
        </dgm:presLayoutVars>
      </dgm:prSet>
      <dgm:spPr/>
    </dgm:pt>
    <dgm:pt modelId="{CADACDE4-01AD-4278-9112-6013FAC867EF}" type="pres">
      <dgm:prSet presAssocID="{12132463-C9CF-4688-92CA-F35B7FF6ADD9}" presName="container" presStyleCnt="0">
        <dgm:presLayoutVars>
          <dgm:dir/>
          <dgm:resizeHandles val="exact"/>
        </dgm:presLayoutVars>
      </dgm:prSet>
      <dgm:spPr/>
    </dgm:pt>
    <dgm:pt modelId="{57DDB398-C5EE-43F1-BE45-18FFEF81696C}" type="pres">
      <dgm:prSet presAssocID="{11C3BD99-9148-4516-9240-F96C378A7282}" presName="compNode" presStyleCnt="0"/>
      <dgm:spPr/>
    </dgm:pt>
    <dgm:pt modelId="{C92A559D-38B8-4832-8447-3E400FD6B0D6}" type="pres">
      <dgm:prSet presAssocID="{11C3BD99-9148-4516-9240-F96C378A7282}" presName="iconBgRect" presStyleLbl="bgShp" presStyleIdx="0" presStyleCnt="4"/>
      <dgm:spPr>
        <a:solidFill>
          <a:schemeClr val="accent4">
            <a:lumMod val="25000"/>
            <a:lumOff val="75000"/>
          </a:schemeClr>
        </a:solidFill>
      </dgm:spPr>
    </dgm:pt>
    <dgm:pt modelId="{1474C65D-055B-4E49-AF66-F8F4F43FC648}" type="pres">
      <dgm:prSet presAssocID="{11C3BD99-9148-4516-9240-F96C378A7282}" presName="iconRect" presStyleLbl="node1" presStyleIdx="0" presStyleCnt="4"/>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B6B86890-C307-412D-B3CC-C39EF06FB3E6}" type="pres">
      <dgm:prSet presAssocID="{11C3BD99-9148-4516-9240-F96C378A7282}" presName="spaceRect" presStyleCnt="0"/>
      <dgm:spPr/>
    </dgm:pt>
    <dgm:pt modelId="{DB714812-637A-4ADA-BE14-EA923013D663}" type="pres">
      <dgm:prSet presAssocID="{11C3BD99-9148-4516-9240-F96C378A7282}" presName="textRect" presStyleLbl="revTx" presStyleIdx="0" presStyleCnt="4">
        <dgm:presLayoutVars>
          <dgm:chMax val="1"/>
          <dgm:chPref val="1"/>
        </dgm:presLayoutVars>
      </dgm:prSet>
      <dgm:spPr/>
    </dgm:pt>
    <dgm:pt modelId="{D2A7E23C-2AF2-40B4-BA98-875143C7ADF0}" type="pres">
      <dgm:prSet presAssocID="{0E1CD8AB-1497-4A59-B099-336DBA415CFE}" presName="sibTrans" presStyleLbl="sibTrans2D1" presStyleIdx="0" presStyleCnt="0"/>
      <dgm:spPr/>
    </dgm:pt>
    <dgm:pt modelId="{D51603F3-2F9A-4115-AD7D-B03C04E328F6}" type="pres">
      <dgm:prSet presAssocID="{C36384E3-CFF3-47F9-A1AF-A7312168008A}" presName="compNode" presStyleCnt="0"/>
      <dgm:spPr/>
    </dgm:pt>
    <dgm:pt modelId="{C16287CB-22FC-4749-ADEA-087CACE0F0A8}" type="pres">
      <dgm:prSet presAssocID="{C36384E3-CFF3-47F9-A1AF-A7312168008A}" presName="iconBgRect" presStyleLbl="bgShp" presStyleIdx="1" presStyleCnt="4"/>
      <dgm:spPr>
        <a:solidFill>
          <a:schemeClr val="accent4">
            <a:lumMod val="25000"/>
            <a:lumOff val="75000"/>
          </a:schemeClr>
        </a:solidFill>
      </dgm:spPr>
    </dgm:pt>
    <dgm:pt modelId="{71A6AF4E-6037-4F11-B05C-C3FC2253DB42}" type="pres">
      <dgm:prSet presAssocID="{C36384E3-CFF3-47F9-A1AF-A7312168008A}" presName="iconRect" presStyleLbl="node1" presStyleIdx="1" presStyleCnt="4"/>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002EC8-A70B-4AEC-A8E1-E2420D05A7B2}" type="pres">
      <dgm:prSet presAssocID="{C36384E3-CFF3-47F9-A1AF-A7312168008A}" presName="spaceRect" presStyleCnt="0"/>
      <dgm:spPr/>
    </dgm:pt>
    <dgm:pt modelId="{167E18DD-3276-40AC-A0A6-5F4047F7A0B0}" type="pres">
      <dgm:prSet presAssocID="{C36384E3-CFF3-47F9-A1AF-A7312168008A}" presName="textRect" presStyleLbl="revTx" presStyleIdx="1" presStyleCnt="4">
        <dgm:presLayoutVars>
          <dgm:chMax val="1"/>
          <dgm:chPref val="1"/>
        </dgm:presLayoutVars>
      </dgm:prSet>
      <dgm:spPr/>
    </dgm:pt>
    <dgm:pt modelId="{DB148864-15C8-44AD-8A95-53670293E61F}" type="pres">
      <dgm:prSet presAssocID="{6219396B-AA07-49F8-A905-4BD7015413AA}" presName="sibTrans" presStyleLbl="sibTrans2D1" presStyleIdx="0" presStyleCnt="0"/>
      <dgm:spPr/>
    </dgm:pt>
    <dgm:pt modelId="{3DC4D8B2-F072-4A97-B3D1-6ECB3606147C}" type="pres">
      <dgm:prSet presAssocID="{BF3E85BF-00A1-4007-93DB-9A6F07004692}" presName="compNode" presStyleCnt="0"/>
      <dgm:spPr/>
    </dgm:pt>
    <dgm:pt modelId="{22BD8C57-2B99-490A-B405-0D0F6280AFF1}" type="pres">
      <dgm:prSet presAssocID="{BF3E85BF-00A1-4007-93DB-9A6F07004692}" presName="iconBgRect" presStyleLbl="bgShp" presStyleIdx="2" presStyleCnt="4"/>
      <dgm:spPr>
        <a:solidFill>
          <a:schemeClr val="accent4">
            <a:lumMod val="25000"/>
            <a:lumOff val="75000"/>
          </a:schemeClr>
        </a:solidFill>
      </dgm:spPr>
    </dgm:pt>
    <dgm:pt modelId="{25FBF9A1-39D5-49AA-926D-A231A773B1AB}" type="pres">
      <dgm:prSet presAssocID="{BF3E85BF-00A1-4007-93DB-9A6F07004692}" presName="iconRect" presStyleLbl="node1" presStyleIdx="2" presStyleCnt="4"/>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893ED124-D53C-4A88-843E-AADD1F1A187C}" type="pres">
      <dgm:prSet presAssocID="{BF3E85BF-00A1-4007-93DB-9A6F07004692}" presName="spaceRect" presStyleCnt="0"/>
      <dgm:spPr/>
    </dgm:pt>
    <dgm:pt modelId="{EEA8A8F3-668C-47BD-9B27-BAA7E68C71EC}" type="pres">
      <dgm:prSet presAssocID="{BF3E85BF-00A1-4007-93DB-9A6F07004692}" presName="textRect" presStyleLbl="revTx" presStyleIdx="2" presStyleCnt="4">
        <dgm:presLayoutVars>
          <dgm:chMax val="1"/>
          <dgm:chPref val="1"/>
        </dgm:presLayoutVars>
      </dgm:prSet>
      <dgm:spPr/>
    </dgm:pt>
    <dgm:pt modelId="{7011A47B-A1D6-4713-81B2-797EBA0D85E4}" type="pres">
      <dgm:prSet presAssocID="{D2639D15-2AF6-491E-A4AE-E9EF14E9B0F6}" presName="sibTrans" presStyleLbl="sibTrans2D1" presStyleIdx="0" presStyleCnt="0"/>
      <dgm:spPr/>
    </dgm:pt>
    <dgm:pt modelId="{D5AA6DC3-0E3C-472D-9033-23E8F746A01E}" type="pres">
      <dgm:prSet presAssocID="{08A203FD-FB33-4D60-9768-6CF0A1F98D81}" presName="compNode" presStyleCnt="0"/>
      <dgm:spPr/>
    </dgm:pt>
    <dgm:pt modelId="{2A59A7BC-4447-45C8-9A4C-7E63445C3627}" type="pres">
      <dgm:prSet presAssocID="{08A203FD-FB33-4D60-9768-6CF0A1F98D81}" presName="iconBgRect" presStyleLbl="bgShp" presStyleIdx="3" presStyleCnt="4"/>
      <dgm:spPr>
        <a:solidFill>
          <a:schemeClr val="accent4">
            <a:lumMod val="25000"/>
            <a:lumOff val="75000"/>
          </a:schemeClr>
        </a:solidFill>
      </dgm:spPr>
    </dgm:pt>
    <dgm:pt modelId="{A1912EBF-145C-4C13-A17A-ECEC55CF5261}" type="pres">
      <dgm:prSet presAssocID="{08A203FD-FB33-4D60-9768-6CF0A1F98D81}" presName="iconRect" presStyleLbl="node1" presStyleIdx="3" presStyleCnt="4"/>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cision chart outline"/>
        </a:ext>
      </dgm:extLst>
    </dgm:pt>
    <dgm:pt modelId="{61718A25-01B2-4A95-BDCB-461D765E23D5}" type="pres">
      <dgm:prSet presAssocID="{08A203FD-FB33-4D60-9768-6CF0A1F98D81}" presName="spaceRect" presStyleCnt="0"/>
      <dgm:spPr/>
    </dgm:pt>
    <dgm:pt modelId="{597E5EB0-CDE3-4E0A-9075-47F9761A9C47}" type="pres">
      <dgm:prSet presAssocID="{08A203FD-FB33-4D60-9768-6CF0A1F98D81}" presName="textRect" presStyleLbl="revTx" presStyleIdx="3" presStyleCnt="4">
        <dgm:presLayoutVars>
          <dgm:chMax val="1"/>
          <dgm:chPref val="1"/>
        </dgm:presLayoutVars>
      </dgm:prSet>
      <dgm:spPr/>
    </dgm:pt>
  </dgm:ptLst>
  <dgm:cxnLst>
    <dgm:cxn modelId="{33CC8E04-3897-4DB0-B186-A917697A519C}" type="presOf" srcId="{12132463-C9CF-4688-92CA-F35B7FF6ADD9}" destId="{34F5C91E-73C5-4FBD-8F7E-FBC912C00125}" srcOrd="0" destOrd="0" presId="urn:microsoft.com/office/officeart/2018/2/layout/IconCircleList"/>
    <dgm:cxn modelId="{8C68EB18-54A9-4297-AD59-922F8618B40E}" type="presOf" srcId="{D2639D15-2AF6-491E-A4AE-E9EF14E9B0F6}" destId="{7011A47B-A1D6-4713-81B2-797EBA0D85E4}" srcOrd="0" destOrd="0" presId="urn:microsoft.com/office/officeart/2018/2/layout/IconCircleList"/>
    <dgm:cxn modelId="{273BC027-180B-4907-8CFD-86E61583F869}" type="presOf" srcId="{0E1CD8AB-1497-4A59-B099-336DBA415CFE}" destId="{D2A7E23C-2AF2-40B4-BA98-875143C7ADF0}" srcOrd="0" destOrd="0" presId="urn:microsoft.com/office/officeart/2018/2/layout/IconCircleList"/>
    <dgm:cxn modelId="{0DB4AA37-24B8-44FB-B576-4A0E0E7C5CCB}" type="presOf" srcId="{BF3E85BF-00A1-4007-93DB-9A6F07004692}" destId="{EEA8A8F3-668C-47BD-9B27-BAA7E68C71EC}" srcOrd="0" destOrd="0" presId="urn:microsoft.com/office/officeart/2018/2/layout/IconCircleList"/>
    <dgm:cxn modelId="{BF40BC40-73F1-480A-8D99-EB0276B36779}" type="presOf" srcId="{C36384E3-CFF3-47F9-A1AF-A7312168008A}" destId="{167E18DD-3276-40AC-A0A6-5F4047F7A0B0}" srcOrd="0" destOrd="0" presId="urn:microsoft.com/office/officeart/2018/2/layout/IconCircleList"/>
    <dgm:cxn modelId="{48D9C55F-F714-499A-BE21-A4125A37DE15}" type="presOf" srcId="{11C3BD99-9148-4516-9240-F96C378A7282}" destId="{DB714812-637A-4ADA-BE14-EA923013D663}" srcOrd="0" destOrd="0" presId="urn:microsoft.com/office/officeart/2018/2/layout/IconCircleList"/>
    <dgm:cxn modelId="{58535243-9995-4B56-8081-79EBDACA48A3}" srcId="{12132463-C9CF-4688-92CA-F35B7FF6ADD9}" destId="{BF3E85BF-00A1-4007-93DB-9A6F07004692}" srcOrd="2" destOrd="0" parTransId="{03545688-54BD-4B5D-8E17-4243B484EAF3}" sibTransId="{D2639D15-2AF6-491E-A4AE-E9EF14E9B0F6}"/>
    <dgm:cxn modelId="{BBB5D78A-B063-49AD-909B-BDC38A75E1BF}" srcId="{12132463-C9CF-4688-92CA-F35B7FF6ADD9}" destId="{11C3BD99-9148-4516-9240-F96C378A7282}" srcOrd="0" destOrd="0" parTransId="{A3816139-2465-4C23-BD17-C09237EF7F3D}" sibTransId="{0E1CD8AB-1497-4A59-B099-336DBA415CFE}"/>
    <dgm:cxn modelId="{A53697BD-2C36-4999-86E6-17E44018BEAE}" srcId="{12132463-C9CF-4688-92CA-F35B7FF6ADD9}" destId="{C36384E3-CFF3-47F9-A1AF-A7312168008A}" srcOrd="1" destOrd="0" parTransId="{6EBBFD97-9AB6-4B08-B052-BE46074DFD0C}" sibTransId="{6219396B-AA07-49F8-A905-4BD7015413AA}"/>
    <dgm:cxn modelId="{A9BE3FBF-63AA-4135-A26E-78053ECBE0B5}" srcId="{12132463-C9CF-4688-92CA-F35B7FF6ADD9}" destId="{08A203FD-FB33-4D60-9768-6CF0A1F98D81}" srcOrd="3" destOrd="0" parTransId="{A4C64DEE-5192-4BE6-BE44-1CEDF8B79EBA}" sibTransId="{BD1DC850-17B2-4E19-B475-8082D449AF74}"/>
    <dgm:cxn modelId="{B97916C0-2132-4173-859E-6ABEC92EF94F}" type="presOf" srcId="{6219396B-AA07-49F8-A905-4BD7015413AA}" destId="{DB148864-15C8-44AD-8A95-53670293E61F}" srcOrd="0" destOrd="0" presId="urn:microsoft.com/office/officeart/2018/2/layout/IconCircleList"/>
    <dgm:cxn modelId="{3C032CEE-93C4-453D-8EF0-3F3B53F991B5}" type="presOf" srcId="{08A203FD-FB33-4D60-9768-6CF0A1F98D81}" destId="{597E5EB0-CDE3-4E0A-9075-47F9761A9C47}" srcOrd="0" destOrd="0" presId="urn:microsoft.com/office/officeart/2018/2/layout/IconCircleList"/>
    <dgm:cxn modelId="{4540DB35-E011-4351-9B7C-E69C1938111F}" type="presParOf" srcId="{34F5C91E-73C5-4FBD-8F7E-FBC912C00125}" destId="{CADACDE4-01AD-4278-9112-6013FAC867EF}" srcOrd="0" destOrd="0" presId="urn:microsoft.com/office/officeart/2018/2/layout/IconCircleList"/>
    <dgm:cxn modelId="{C67906C5-E571-4B0D-9073-DBA13F8B5941}" type="presParOf" srcId="{CADACDE4-01AD-4278-9112-6013FAC867EF}" destId="{57DDB398-C5EE-43F1-BE45-18FFEF81696C}" srcOrd="0" destOrd="0" presId="urn:microsoft.com/office/officeart/2018/2/layout/IconCircleList"/>
    <dgm:cxn modelId="{373F5FED-7634-4EB4-B012-FD2206D43105}" type="presParOf" srcId="{57DDB398-C5EE-43F1-BE45-18FFEF81696C}" destId="{C92A559D-38B8-4832-8447-3E400FD6B0D6}" srcOrd="0" destOrd="0" presId="urn:microsoft.com/office/officeart/2018/2/layout/IconCircleList"/>
    <dgm:cxn modelId="{492E778A-FBBC-48C4-AD61-1D78AA50DD3F}" type="presParOf" srcId="{57DDB398-C5EE-43F1-BE45-18FFEF81696C}" destId="{1474C65D-055B-4E49-AF66-F8F4F43FC648}" srcOrd="1" destOrd="0" presId="urn:microsoft.com/office/officeart/2018/2/layout/IconCircleList"/>
    <dgm:cxn modelId="{1F521813-C525-40F6-83C8-59392BFE639B}" type="presParOf" srcId="{57DDB398-C5EE-43F1-BE45-18FFEF81696C}" destId="{B6B86890-C307-412D-B3CC-C39EF06FB3E6}" srcOrd="2" destOrd="0" presId="urn:microsoft.com/office/officeart/2018/2/layout/IconCircleList"/>
    <dgm:cxn modelId="{6A0680A4-95AE-4DA4-A39E-298DA15DA651}" type="presParOf" srcId="{57DDB398-C5EE-43F1-BE45-18FFEF81696C}" destId="{DB714812-637A-4ADA-BE14-EA923013D663}" srcOrd="3" destOrd="0" presId="urn:microsoft.com/office/officeart/2018/2/layout/IconCircleList"/>
    <dgm:cxn modelId="{B53B3A0A-9F30-4D3B-9712-E25DEC37CB09}" type="presParOf" srcId="{CADACDE4-01AD-4278-9112-6013FAC867EF}" destId="{D2A7E23C-2AF2-40B4-BA98-875143C7ADF0}" srcOrd="1" destOrd="0" presId="urn:microsoft.com/office/officeart/2018/2/layout/IconCircleList"/>
    <dgm:cxn modelId="{1E7CD8A7-B4DA-47F2-9901-A187A60F9276}" type="presParOf" srcId="{CADACDE4-01AD-4278-9112-6013FAC867EF}" destId="{D51603F3-2F9A-4115-AD7D-B03C04E328F6}" srcOrd="2" destOrd="0" presId="urn:microsoft.com/office/officeart/2018/2/layout/IconCircleList"/>
    <dgm:cxn modelId="{39C17CEC-6521-40EA-9389-5B16324C60F0}" type="presParOf" srcId="{D51603F3-2F9A-4115-AD7D-B03C04E328F6}" destId="{C16287CB-22FC-4749-ADEA-087CACE0F0A8}" srcOrd="0" destOrd="0" presId="urn:microsoft.com/office/officeart/2018/2/layout/IconCircleList"/>
    <dgm:cxn modelId="{9BCF6074-6D6E-4C81-A9B5-09743A0594C8}" type="presParOf" srcId="{D51603F3-2F9A-4115-AD7D-B03C04E328F6}" destId="{71A6AF4E-6037-4F11-B05C-C3FC2253DB42}" srcOrd="1" destOrd="0" presId="urn:microsoft.com/office/officeart/2018/2/layout/IconCircleList"/>
    <dgm:cxn modelId="{8AD9A588-0917-4A6E-8E29-0AED600693A9}" type="presParOf" srcId="{D51603F3-2F9A-4115-AD7D-B03C04E328F6}" destId="{8A002EC8-A70B-4AEC-A8E1-E2420D05A7B2}" srcOrd="2" destOrd="0" presId="urn:microsoft.com/office/officeart/2018/2/layout/IconCircleList"/>
    <dgm:cxn modelId="{D5B91EC8-E503-406B-A39E-529671734870}" type="presParOf" srcId="{D51603F3-2F9A-4115-AD7D-B03C04E328F6}" destId="{167E18DD-3276-40AC-A0A6-5F4047F7A0B0}" srcOrd="3" destOrd="0" presId="urn:microsoft.com/office/officeart/2018/2/layout/IconCircleList"/>
    <dgm:cxn modelId="{805843EB-AA5E-4450-AA99-B0B241DFDF90}" type="presParOf" srcId="{CADACDE4-01AD-4278-9112-6013FAC867EF}" destId="{DB148864-15C8-44AD-8A95-53670293E61F}" srcOrd="3" destOrd="0" presId="urn:microsoft.com/office/officeart/2018/2/layout/IconCircleList"/>
    <dgm:cxn modelId="{60ABE24C-77E9-4836-B8D0-EF41F9827327}" type="presParOf" srcId="{CADACDE4-01AD-4278-9112-6013FAC867EF}" destId="{3DC4D8B2-F072-4A97-B3D1-6ECB3606147C}" srcOrd="4" destOrd="0" presId="urn:microsoft.com/office/officeart/2018/2/layout/IconCircleList"/>
    <dgm:cxn modelId="{1F84769E-DBD0-475A-8C1C-AEAEB7B498E8}" type="presParOf" srcId="{3DC4D8B2-F072-4A97-B3D1-6ECB3606147C}" destId="{22BD8C57-2B99-490A-B405-0D0F6280AFF1}" srcOrd="0" destOrd="0" presId="urn:microsoft.com/office/officeart/2018/2/layout/IconCircleList"/>
    <dgm:cxn modelId="{68B82B43-D79B-4F1F-9547-07F2794AD7A8}" type="presParOf" srcId="{3DC4D8B2-F072-4A97-B3D1-6ECB3606147C}" destId="{25FBF9A1-39D5-49AA-926D-A231A773B1AB}" srcOrd="1" destOrd="0" presId="urn:microsoft.com/office/officeart/2018/2/layout/IconCircleList"/>
    <dgm:cxn modelId="{70E0F752-37A1-434E-AEA6-A90A78E7C644}" type="presParOf" srcId="{3DC4D8B2-F072-4A97-B3D1-6ECB3606147C}" destId="{893ED124-D53C-4A88-843E-AADD1F1A187C}" srcOrd="2" destOrd="0" presId="urn:microsoft.com/office/officeart/2018/2/layout/IconCircleList"/>
    <dgm:cxn modelId="{D7958B0D-D66C-43F7-8F1E-10C5F9BD874E}" type="presParOf" srcId="{3DC4D8B2-F072-4A97-B3D1-6ECB3606147C}" destId="{EEA8A8F3-668C-47BD-9B27-BAA7E68C71EC}" srcOrd="3" destOrd="0" presId="urn:microsoft.com/office/officeart/2018/2/layout/IconCircleList"/>
    <dgm:cxn modelId="{F14D2B5F-4EDA-4B1C-AA59-D1CCC87E2260}" type="presParOf" srcId="{CADACDE4-01AD-4278-9112-6013FAC867EF}" destId="{7011A47B-A1D6-4713-81B2-797EBA0D85E4}" srcOrd="5" destOrd="0" presId="urn:microsoft.com/office/officeart/2018/2/layout/IconCircleList"/>
    <dgm:cxn modelId="{4686B4DB-0FE1-44CB-9603-50F0A0990894}" type="presParOf" srcId="{CADACDE4-01AD-4278-9112-6013FAC867EF}" destId="{D5AA6DC3-0E3C-472D-9033-23E8F746A01E}" srcOrd="6" destOrd="0" presId="urn:microsoft.com/office/officeart/2018/2/layout/IconCircleList"/>
    <dgm:cxn modelId="{BF7A1740-77AA-4CF0-8BEA-2D9C2216532D}" type="presParOf" srcId="{D5AA6DC3-0E3C-472D-9033-23E8F746A01E}" destId="{2A59A7BC-4447-45C8-9A4C-7E63445C3627}" srcOrd="0" destOrd="0" presId="urn:microsoft.com/office/officeart/2018/2/layout/IconCircleList"/>
    <dgm:cxn modelId="{9A385EC2-84BD-499C-B293-2FFB16B7D6DA}" type="presParOf" srcId="{D5AA6DC3-0E3C-472D-9033-23E8F746A01E}" destId="{A1912EBF-145C-4C13-A17A-ECEC55CF5261}" srcOrd="1" destOrd="0" presId="urn:microsoft.com/office/officeart/2018/2/layout/IconCircleList"/>
    <dgm:cxn modelId="{416F7785-E646-4754-AEC1-221284200005}" type="presParOf" srcId="{D5AA6DC3-0E3C-472D-9033-23E8F746A01E}" destId="{61718A25-01B2-4A95-BDCB-461D765E23D5}" srcOrd="2" destOrd="0" presId="urn:microsoft.com/office/officeart/2018/2/layout/IconCircleList"/>
    <dgm:cxn modelId="{7ADD9116-6C60-409A-99BF-E0553E7A38FD}" type="presParOf" srcId="{D5AA6DC3-0E3C-472D-9033-23E8F746A01E}" destId="{597E5EB0-CDE3-4E0A-9075-47F9761A9C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1355FC7-F768-4889-BDBA-0BFC13F7532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B204819-EEA4-4D5C-A54B-B12AD0F207C9}">
      <dgm:prSet custT="1"/>
      <dgm:spPr/>
      <dgm:t>
        <a:bodyPr/>
        <a:lstStyle/>
        <a:p>
          <a:pPr>
            <a:lnSpc>
              <a:spcPct val="100000"/>
            </a:lnSpc>
            <a:defRPr b="1"/>
          </a:pPr>
          <a:r>
            <a:rPr lang="fr-FR" sz="1400"/>
            <a:t>Stockage et Gestion des données</a:t>
          </a:r>
          <a:endParaRPr lang="en-US" sz="1400"/>
        </a:p>
      </dgm:t>
    </dgm:pt>
    <dgm:pt modelId="{5E11AB4A-8F8E-4837-85DD-878274A7A4E7}" type="parTrans" cxnId="{2BCCF660-1284-4907-A5B7-840267903A53}">
      <dgm:prSet/>
      <dgm:spPr/>
      <dgm:t>
        <a:bodyPr/>
        <a:lstStyle/>
        <a:p>
          <a:endParaRPr lang="en-US" sz="1800"/>
        </a:p>
      </dgm:t>
    </dgm:pt>
    <dgm:pt modelId="{7A06944A-7744-4071-9B96-17200F3CFF53}" type="sibTrans" cxnId="{2BCCF660-1284-4907-A5B7-840267903A53}">
      <dgm:prSet/>
      <dgm:spPr/>
      <dgm:t>
        <a:bodyPr/>
        <a:lstStyle/>
        <a:p>
          <a:endParaRPr lang="en-US" sz="1800"/>
        </a:p>
      </dgm:t>
    </dgm:pt>
    <dgm:pt modelId="{6F895B76-D229-448F-BDE1-56D3CBC3832F}">
      <dgm:prSet custT="1"/>
      <dgm:spPr/>
      <dgm:t>
        <a:bodyPr/>
        <a:lstStyle/>
        <a:p>
          <a:pPr algn="l">
            <a:lnSpc>
              <a:spcPct val="100000"/>
            </a:lnSpc>
          </a:pPr>
          <a:r>
            <a:rPr lang="fr-FR" sz="1200"/>
            <a:t>Stockage centralisé des données</a:t>
          </a:r>
        </a:p>
        <a:p>
          <a:pPr algn="l">
            <a:lnSpc>
              <a:spcPct val="100000"/>
            </a:lnSpc>
          </a:pPr>
          <a:r>
            <a:rPr lang="fr-FR" sz="1200"/>
            <a:t>
Sauvegarde et récupération automatisées</a:t>
          </a:r>
          <a:r>
            <a:rPr lang="en-US" sz="1200"/>
            <a:t>rage</a:t>
          </a:r>
        </a:p>
        <a:p>
          <a:pPr algn="l">
            <a:lnSpc>
              <a:spcPct val="100000"/>
            </a:lnSpc>
          </a:pPr>
          <a:endParaRPr lang="en-US" sz="1200"/>
        </a:p>
        <a:p>
          <a:pPr algn="l">
            <a:lnSpc>
              <a:spcPct val="100000"/>
            </a:lnSpc>
          </a:pPr>
          <a:r>
            <a:rPr lang="en-US" sz="1200"/>
            <a:t>Automated back up and recovery</a:t>
          </a:r>
        </a:p>
      </dgm:t>
    </dgm:pt>
    <dgm:pt modelId="{1A6BE81B-CB68-4C90-B267-F5D29A5E3DAB}" type="parTrans" cxnId="{567F8CC5-489B-4F4F-8444-57302E8844BB}">
      <dgm:prSet/>
      <dgm:spPr/>
      <dgm:t>
        <a:bodyPr/>
        <a:lstStyle/>
        <a:p>
          <a:endParaRPr lang="en-US" sz="1800"/>
        </a:p>
      </dgm:t>
    </dgm:pt>
    <dgm:pt modelId="{F34CD991-7CFC-42FC-9928-5FE7E7BFDFF4}" type="sibTrans" cxnId="{567F8CC5-489B-4F4F-8444-57302E8844BB}">
      <dgm:prSet/>
      <dgm:spPr/>
      <dgm:t>
        <a:bodyPr/>
        <a:lstStyle/>
        <a:p>
          <a:endParaRPr lang="en-US" sz="1800"/>
        </a:p>
      </dgm:t>
    </dgm:pt>
    <dgm:pt modelId="{7188FEBC-115C-48AE-BEDA-EA926F68E8BD}">
      <dgm:prSet custT="1"/>
      <dgm:spPr/>
      <dgm:t>
        <a:bodyPr/>
        <a:lstStyle/>
        <a:p>
          <a:pPr>
            <a:lnSpc>
              <a:spcPct val="100000"/>
            </a:lnSpc>
            <a:defRPr b="1"/>
          </a:pPr>
          <a:r>
            <a:rPr lang="en-US" sz="1400" err="1"/>
            <a:t>Rentabilité</a:t>
          </a:r>
          <a:endParaRPr lang="en-US" sz="1400"/>
        </a:p>
      </dgm:t>
    </dgm:pt>
    <dgm:pt modelId="{EAC7DB1B-9A33-45D6-90C5-AD0C25B6C461}" type="parTrans" cxnId="{F6079782-FE07-4E8E-828B-E8F80D80967B}">
      <dgm:prSet/>
      <dgm:spPr/>
      <dgm:t>
        <a:bodyPr/>
        <a:lstStyle/>
        <a:p>
          <a:endParaRPr lang="en-US" sz="1800"/>
        </a:p>
      </dgm:t>
    </dgm:pt>
    <dgm:pt modelId="{4516A849-EEA2-4D78-BF71-B3953F2B46CE}" type="sibTrans" cxnId="{F6079782-FE07-4E8E-828B-E8F80D80967B}">
      <dgm:prSet/>
      <dgm:spPr/>
      <dgm:t>
        <a:bodyPr/>
        <a:lstStyle/>
        <a:p>
          <a:endParaRPr lang="en-US" sz="1800"/>
        </a:p>
      </dgm:t>
    </dgm:pt>
    <dgm:pt modelId="{0F28132E-C974-48A0-BB98-04F3775BAD01}">
      <dgm:prSet custT="1"/>
      <dgm:spPr/>
      <dgm:t>
        <a:bodyPr/>
        <a:lstStyle/>
        <a:p>
          <a:pPr algn="ctr">
            <a:lnSpc>
              <a:spcPct val="100000"/>
            </a:lnSpc>
          </a:pPr>
          <a:endParaRPr lang="en-US" sz="1100"/>
        </a:p>
      </dgm:t>
    </dgm:pt>
    <dgm:pt modelId="{CC3E0305-EF1A-47C7-8AAD-B6104B6B051D}" type="parTrans" cxnId="{97068CF1-89C8-438A-BAD3-7902B5256C08}">
      <dgm:prSet/>
      <dgm:spPr/>
      <dgm:t>
        <a:bodyPr/>
        <a:lstStyle/>
        <a:p>
          <a:endParaRPr lang="en-US" sz="1800"/>
        </a:p>
      </dgm:t>
    </dgm:pt>
    <dgm:pt modelId="{9FC81BC9-928D-4B72-9914-F344FA7737DF}" type="sibTrans" cxnId="{97068CF1-89C8-438A-BAD3-7902B5256C08}">
      <dgm:prSet/>
      <dgm:spPr/>
      <dgm:t>
        <a:bodyPr/>
        <a:lstStyle/>
        <a:p>
          <a:endParaRPr lang="en-US" sz="1800"/>
        </a:p>
      </dgm:t>
    </dgm:pt>
    <dgm:pt modelId="{7A829CC7-0520-4C4F-9E60-A433BC5E3E29}">
      <dgm:prSet custT="1"/>
      <dgm:spPr/>
      <dgm:t>
        <a:bodyPr/>
        <a:lstStyle/>
        <a:p>
          <a:pPr algn="l">
            <a:lnSpc>
              <a:spcPct val="100000"/>
            </a:lnSpc>
          </a:pPr>
          <a:r>
            <a:rPr lang="fr-FR" sz="1200"/>
            <a:t>Réduction des coûts d’infrastructure
Économies sur la maintenance</a:t>
          </a:r>
          <a:endParaRPr lang="en-US" sz="1200"/>
        </a:p>
      </dgm:t>
    </dgm:pt>
    <dgm:pt modelId="{5296D8AD-BB37-4C64-BDF6-5CF5E359DEEE}" type="parTrans" cxnId="{4744FE59-74CC-445A-8C50-FFF4D6B65383}">
      <dgm:prSet/>
      <dgm:spPr/>
      <dgm:t>
        <a:bodyPr/>
        <a:lstStyle/>
        <a:p>
          <a:endParaRPr lang="en-US" sz="1800"/>
        </a:p>
      </dgm:t>
    </dgm:pt>
    <dgm:pt modelId="{4DC032AB-6448-4D1A-BE02-CD22C7E783BF}" type="sibTrans" cxnId="{4744FE59-74CC-445A-8C50-FFF4D6B65383}">
      <dgm:prSet/>
      <dgm:spPr/>
      <dgm:t>
        <a:bodyPr/>
        <a:lstStyle/>
        <a:p>
          <a:endParaRPr lang="en-US" sz="1800"/>
        </a:p>
      </dgm:t>
    </dgm:pt>
    <dgm:pt modelId="{AB6027B1-B767-45DE-9455-055C94291242}">
      <dgm:prSet custT="1"/>
      <dgm:spPr/>
      <dgm:t>
        <a:bodyPr/>
        <a:lstStyle/>
        <a:p>
          <a:pPr>
            <a:lnSpc>
              <a:spcPct val="100000"/>
            </a:lnSpc>
            <a:defRPr b="1"/>
          </a:pPr>
          <a:r>
            <a:rPr lang="en-US" sz="1400" err="1"/>
            <a:t>Analytique</a:t>
          </a:r>
          <a:endParaRPr lang="en-US" sz="1400"/>
        </a:p>
      </dgm:t>
    </dgm:pt>
    <dgm:pt modelId="{76CE72B3-CF8B-4B09-8120-32A869C339B1}" type="parTrans" cxnId="{D815F765-C987-4A5E-9447-ED717DA840D2}">
      <dgm:prSet/>
      <dgm:spPr/>
      <dgm:t>
        <a:bodyPr/>
        <a:lstStyle/>
        <a:p>
          <a:endParaRPr lang="en-US" sz="1800"/>
        </a:p>
      </dgm:t>
    </dgm:pt>
    <dgm:pt modelId="{6C7638D2-D6B7-42A9-AF99-D01A5383A6C5}" type="sibTrans" cxnId="{D815F765-C987-4A5E-9447-ED717DA840D2}">
      <dgm:prSet/>
      <dgm:spPr/>
      <dgm:t>
        <a:bodyPr/>
        <a:lstStyle/>
        <a:p>
          <a:endParaRPr lang="en-US" sz="1800"/>
        </a:p>
      </dgm:t>
    </dgm:pt>
    <dgm:pt modelId="{60BB9F30-9EF1-452F-B392-A35F16BEA870}">
      <dgm:prSet custT="1"/>
      <dgm:spPr/>
      <dgm:t>
        <a:bodyPr/>
        <a:lstStyle/>
        <a:p>
          <a:pPr algn="l">
            <a:lnSpc>
              <a:spcPct val="100000"/>
            </a:lnSpc>
          </a:pPr>
          <a:r>
            <a:rPr lang="fr-FR" sz="1200"/>
            <a:t>Traitement des données en temps réel</a:t>
          </a:r>
        </a:p>
        <a:p>
          <a:pPr algn="l">
            <a:lnSpc>
              <a:spcPct val="100000"/>
            </a:lnSpc>
          </a:pPr>
          <a:r>
            <a:rPr lang="fr-FR" sz="1200"/>
            <a:t>
Intégration de l’apprentissage automatique</a:t>
          </a:r>
          <a:endParaRPr lang="en-US" sz="1200"/>
        </a:p>
      </dgm:t>
    </dgm:pt>
    <dgm:pt modelId="{F9F88AF0-2DE6-451B-963C-83C853EF7FD7}" type="parTrans" cxnId="{5264262A-A37B-4371-9945-3BBD0182CE24}">
      <dgm:prSet/>
      <dgm:spPr/>
      <dgm:t>
        <a:bodyPr/>
        <a:lstStyle/>
        <a:p>
          <a:endParaRPr lang="en-US" sz="1800"/>
        </a:p>
      </dgm:t>
    </dgm:pt>
    <dgm:pt modelId="{827E2A22-D949-4AA3-805F-E833CE983A7B}" type="sibTrans" cxnId="{5264262A-A37B-4371-9945-3BBD0182CE24}">
      <dgm:prSet/>
      <dgm:spPr/>
      <dgm:t>
        <a:bodyPr/>
        <a:lstStyle/>
        <a:p>
          <a:endParaRPr lang="en-US" sz="1800"/>
        </a:p>
      </dgm:t>
    </dgm:pt>
    <dgm:pt modelId="{FDD303CB-79E7-42F7-8F70-DDB016C57D6D}">
      <dgm:prSet custT="1"/>
      <dgm:spPr/>
      <dgm:t>
        <a:bodyPr/>
        <a:lstStyle/>
        <a:p>
          <a:pPr>
            <a:lnSpc>
              <a:spcPct val="100000"/>
            </a:lnSpc>
            <a:defRPr b="1"/>
          </a:pPr>
          <a:r>
            <a:rPr lang="en-US" sz="1400" err="1"/>
            <a:t>Interopérabilité</a:t>
          </a:r>
          <a:endParaRPr lang="en-US" sz="1400"/>
        </a:p>
      </dgm:t>
    </dgm:pt>
    <dgm:pt modelId="{E2ABF32B-7B13-400C-9B67-B5372F9D78F2}" type="parTrans" cxnId="{DE24A406-45F5-4452-A55E-4D937519FB3E}">
      <dgm:prSet/>
      <dgm:spPr/>
      <dgm:t>
        <a:bodyPr/>
        <a:lstStyle/>
        <a:p>
          <a:endParaRPr lang="en-US" sz="1800"/>
        </a:p>
      </dgm:t>
    </dgm:pt>
    <dgm:pt modelId="{E84A0996-3BAC-46CF-863D-74537C56276C}" type="sibTrans" cxnId="{DE24A406-45F5-4452-A55E-4D937519FB3E}">
      <dgm:prSet/>
      <dgm:spPr/>
      <dgm:t>
        <a:bodyPr/>
        <a:lstStyle/>
        <a:p>
          <a:endParaRPr lang="en-US" sz="1800"/>
        </a:p>
      </dgm:t>
    </dgm:pt>
    <dgm:pt modelId="{9071E1B6-768C-44D0-A31C-786884D483D5}">
      <dgm:prSet custT="1"/>
      <dgm:spPr/>
      <dgm:t>
        <a:bodyPr/>
        <a:lstStyle/>
        <a:p>
          <a:pPr algn="ctr">
            <a:lnSpc>
              <a:spcPct val="100000"/>
            </a:lnSpc>
          </a:pPr>
          <a:endParaRPr lang="fr-FR" sz="1200"/>
        </a:p>
        <a:p>
          <a:pPr algn="l">
            <a:lnSpc>
              <a:spcPct val="100000"/>
            </a:lnSpc>
          </a:pPr>
          <a:r>
            <a:rPr lang="fr-FR" sz="1200"/>
            <a:t>Intégration avec d’autres services
Prise en charge de plusieurs protocoles de communication</a:t>
          </a:r>
          <a:endParaRPr lang="en-US" sz="1200"/>
        </a:p>
      </dgm:t>
    </dgm:pt>
    <dgm:pt modelId="{6D75B16A-D01A-4EFF-8AD6-16409B6E25BD}" type="parTrans" cxnId="{6CD91EBA-A2C5-4213-AD36-8B50A49FF2A3}">
      <dgm:prSet/>
      <dgm:spPr/>
      <dgm:t>
        <a:bodyPr/>
        <a:lstStyle/>
        <a:p>
          <a:endParaRPr lang="en-US" sz="1800"/>
        </a:p>
      </dgm:t>
    </dgm:pt>
    <dgm:pt modelId="{DA056ADA-E8BE-414E-AF44-9321BB314DDD}" type="sibTrans" cxnId="{6CD91EBA-A2C5-4213-AD36-8B50A49FF2A3}">
      <dgm:prSet/>
      <dgm:spPr/>
      <dgm:t>
        <a:bodyPr/>
        <a:lstStyle/>
        <a:p>
          <a:endParaRPr lang="en-US" sz="1800"/>
        </a:p>
      </dgm:t>
    </dgm:pt>
    <dgm:pt modelId="{75CCE1EC-D124-4067-A181-99AAAA3E61C6}">
      <dgm:prSet custT="1"/>
      <dgm:spPr/>
      <dgm:t>
        <a:bodyPr/>
        <a:lstStyle/>
        <a:p>
          <a:pPr>
            <a:lnSpc>
              <a:spcPct val="100000"/>
            </a:lnSpc>
            <a:defRPr b="1"/>
          </a:pPr>
          <a:r>
            <a:rPr lang="en-US" sz="1400" err="1"/>
            <a:t>Pérennité</a:t>
          </a:r>
          <a:endParaRPr lang="en-US" sz="1400"/>
        </a:p>
      </dgm:t>
    </dgm:pt>
    <dgm:pt modelId="{25164163-EB0D-4950-9E10-F92819381D3A}" type="parTrans" cxnId="{20D3C84F-3945-4768-BBFF-97EAFF543257}">
      <dgm:prSet/>
      <dgm:spPr/>
      <dgm:t>
        <a:bodyPr/>
        <a:lstStyle/>
        <a:p>
          <a:endParaRPr lang="en-US" sz="1800"/>
        </a:p>
      </dgm:t>
    </dgm:pt>
    <dgm:pt modelId="{6C588333-88F0-4F96-998E-BBA19D2C7E22}" type="sibTrans" cxnId="{20D3C84F-3945-4768-BBFF-97EAFF543257}">
      <dgm:prSet/>
      <dgm:spPr/>
      <dgm:t>
        <a:bodyPr/>
        <a:lstStyle/>
        <a:p>
          <a:endParaRPr lang="en-US" sz="1800"/>
        </a:p>
      </dgm:t>
    </dgm:pt>
    <dgm:pt modelId="{82B2B98F-BC53-470C-98E0-5FF3401D359B}">
      <dgm:prSet custT="1"/>
      <dgm:spPr/>
      <dgm:t>
        <a:bodyPr/>
        <a:lstStyle/>
        <a:p>
          <a:pPr algn="l">
            <a:lnSpc>
              <a:spcPct val="100000"/>
            </a:lnSpc>
          </a:pPr>
          <a:endParaRPr lang="fr-FR" sz="1200"/>
        </a:p>
        <a:p>
          <a:pPr algn="l">
            <a:lnSpc>
              <a:spcPct val="100000"/>
            </a:lnSpc>
          </a:pPr>
          <a:r>
            <a:rPr lang="fr-FR" sz="1200"/>
            <a:t>Mises à jour continues
Évolutions technologiques</a:t>
          </a:r>
          <a:endParaRPr lang="en-US" sz="1200"/>
        </a:p>
      </dgm:t>
    </dgm:pt>
    <dgm:pt modelId="{F754CFB4-3AA1-41C5-BAB1-BB56945D6CA4}" type="sibTrans" cxnId="{93DE4550-6E64-4A4D-A2EA-8C16221BE5BB}">
      <dgm:prSet/>
      <dgm:spPr/>
      <dgm:t>
        <a:bodyPr/>
        <a:lstStyle/>
        <a:p>
          <a:endParaRPr lang="en-US" sz="1800"/>
        </a:p>
      </dgm:t>
    </dgm:pt>
    <dgm:pt modelId="{7EE6B2FE-958E-4F2E-B91F-C383F5863860}" type="parTrans" cxnId="{93DE4550-6E64-4A4D-A2EA-8C16221BE5BB}">
      <dgm:prSet/>
      <dgm:spPr/>
      <dgm:t>
        <a:bodyPr/>
        <a:lstStyle/>
        <a:p>
          <a:endParaRPr lang="en-US" sz="1800"/>
        </a:p>
      </dgm:t>
    </dgm:pt>
    <dgm:pt modelId="{F4AF1480-C594-474D-A131-4AB76777D0CE}" type="pres">
      <dgm:prSet presAssocID="{D1355FC7-F768-4889-BDBA-0BFC13F7532E}" presName="root" presStyleCnt="0">
        <dgm:presLayoutVars>
          <dgm:dir/>
          <dgm:resizeHandles val="exact"/>
        </dgm:presLayoutVars>
      </dgm:prSet>
      <dgm:spPr/>
    </dgm:pt>
    <dgm:pt modelId="{F1397A96-B7A3-449F-BF76-7B842221C3B8}" type="pres">
      <dgm:prSet presAssocID="{3B204819-EEA4-4D5C-A54B-B12AD0F207C9}" presName="compNode" presStyleCnt="0"/>
      <dgm:spPr/>
    </dgm:pt>
    <dgm:pt modelId="{4EF9A1C0-8964-42EA-B77F-2DAA3EDA6005}" type="pres">
      <dgm:prSet presAssocID="{3B204819-EEA4-4D5C-A54B-B12AD0F207C9}" presName="iconRect" presStyleLbl="node1" presStyleIdx="0" presStyleCnt="5" custScaleX="163148" custScaleY="108537" custLinFactNeighborY="-243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B50E60E-CF4D-4012-8AA9-06CFD34E486E}" type="pres">
      <dgm:prSet presAssocID="{3B204819-EEA4-4D5C-A54B-B12AD0F207C9}" presName="iconSpace" presStyleCnt="0"/>
      <dgm:spPr/>
    </dgm:pt>
    <dgm:pt modelId="{11E8CB7E-B81A-481D-9881-F8F0124C358A}" type="pres">
      <dgm:prSet presAssocID="{3B204819-EEA4-4D5C-A54B-B12AD0F207C9}" presName="parTx" presStyleLbl="revTx" presStyleIdx="0" presStyleCnt="10">
        <dgm:presLayoutVars>
          <dgm:chMax val="0"/>
          <dgm:chPref val="0"/>
        </dgm:presLayoutVars>
      </dgm:prSet>
      <dgm:spPr/>
    </dgm:pt>
    <dgm:pt modelId="{1C21371B-7A50-4E89-98F0-11F4D410B197}" type="pres">
      <dgm:prSet presAssocID="{3B204819-EEA4-4D5C-A54B-B12AD0F207C9}" presName="txSpace" presStyleCnt="0"/>
      <dgm:spPr/>
    </dgm:pt>
    <dgm:pt modelId="{7111C6BE-B147-413A-A92E-E1B21A02FF79}" type="pres">
      <dgm:prSet presAssocID="{3B204819-EEA4-4D5C-A54B-B12AD0F207C9}" presName="desTx" presStyleLbl="revTx" presStyleIdx="1" presStyleCnt="10" custLinFactNeighborX="-486" custLinFactNeighborY="19634">
        <dgm:presLayoutVars/>
      </dgm:prSet>
      <dgm:spPr/>
    </dgm:pt>
    <dgm:pt modelId="{16FB2FAB-D37C-4619-A08B-9B7619065A7A}" type="pres">
      <dgm:prSet presAssocID="{7A06944A-7744-4071-9B96-17200F3CFF53}" presName="sibTrans" presStyleCnt="0"/>
      <dgm:spPr/>
    </dgm:pt>
    <dgm:pt modelId="{8BBD9710-48FD-42CB-8F4C-C44E042966A8}" type="pres">
      <dgm:prSet presAssocID="{7188FEBC-115C-48AE-BEDA-EA926F68E8BD}" presName="compNode" presStyleCnt="0"/>
      <dgm:spPr/>
    </dgm:pt>
    <dgm:pt modelId="{D49A3991-FD01-4F8F-B5BD-39F58A88EAFA}" type="pres">
      <dgm:prSet presAssocID="{7188FEBC-115C-48AE-BEDA-EA926F68E8BD}" presName="iconRect" presStyleLbl="node1" presStyleIdx="1" presStyleCnt="5" custScaleX="146753" custScaleY="114892" custLinFactNeighborY="-1790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102A61F-D8F8-48F2-A3F1-D35A3B44FAAF}" type="pres">
      <dgm:prSet presAssocID="{7188FEBC-115C-48AE-BEDA-EA926F68E8BD}" presName="iconSpace" presStyleCnt="0"/>
      <dgm:spPr/>
    </dgm:pt>
    <dgm:pt modelId="{6428A03C-7B5E-4A02-ABAC-6CDE1F6E2F00}" type="pres">
      <dgm:prSet presAssocID="{7188FEBC-115C-48AE-BEDA-EA926F68E8BD}" presName="parTx" presStyleLbl="revTx" presStyleIdx="2" presStyleCnt="10">
        <dgm:presLayoutVars>
          <dgm:chMax val="0"/>
          <dgm:chPref val="0"/>
        </dgm:presLayoutVars>
      </dgm:prSet>
      <dgm:spPr/>
    </dgm:pt>
    <dgm:pt modelId="{7A6F8727-FF21-4680-8679-75DC9F4023D2}" type="pres">
      <dgm:prSet presAssocID="{7188FEBC-115C-48AE-BEDA-EA926F68E8BD}" presName="txSpace" presStyleCnt="0"/>
      <dgm:spPr/>
    </dgm:pt>
    <dgm:pt modelId="{BA0A03CD-675D-47B9-9BCA-4146FE471F1D}" type="pres">
      <dgm:prSet presAssocID="{7188FEBC-115C-48AE-BEDA-EA926F68E8BD}" presName="desTx" presStyleLbl="revTx" presStyleIdx="3" presStyleCnt="10">
        <dgm:presLayoutVars/>
      </dgm:prSet>
      <dgm:spPr/>
    </dgm:pt>
    <dgm:pt modelId="{05E254AA-1EBA-43D4-B197-DC63B8BB0DCB}" type="pres">
      <dgm:prSet presAssocID="{4516A849-EEA2-4D78-BF71-B3953F2B46CE}" presName="sibTrans" presStyleCnt="0"/>
      <dgm:spPr/>
    </dgm:pt>
    <dgm:pt modelId="{2A8D7629-699E-4EF4-949C-F7EDB090B06B}" type="pres">
      <dgm:prSet presAssocID="{AB6027B1-B767-45DE-9455-055C94291242}" presName="compNode" presStyleCnt="0"/>
      <dgm:spPr/>
    </dgm:pt>
    <dgm:pt modelId="{41182615-471E-4359-95BB-3B271FEEDB31}" type="pres">
      <dgm:prSet presAssocID="{AB6027B1-B767-45DE-9455-055C94291242}" presName="iconRect" presStyleLbl="node1" presStyleIdx="2" presStyleCnt="5" custScaleX="125242" custScaleY="107215" custLinFactNeighborX="-1349" custLinFactNeighborY="-4004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CB0D23A-5A42-4D84-BF8F-6B7A2E8F06B3}" type="pres">
      <dgm:prSet presAssocID="{AB6027B1-B767-45DE-9455-055C94291242}" presName="iconSpace" presStyleCnt="0"/>
      <dgm:spPr/>
    </dgm:pt>
    <dgm:pt modelId="{652F0AEA-6424-4D7B-B773-02B3D8AACB70}" type="pres">
      <dgm:prSet presAssocID="{AB6027B1-B767-45DE-9455-055C94291242}" presName="parTx" presStyleLbl="revTx" presStyleIdx="4" presStyleCnt="10" custLinFactNeighborX="-472" custLinFactNeighborY="-18812">
        <dgm:presLayoutVars>
          <dgm:chMax val="0"/>
          <dgm:chPref val="0"/>
        </dgm:presLayoutVars>
      </dgm:prSet>
      <dgm:spPr/>
    </dgm:pt>
    <dgm:pt modelId="{C47E7B8F-94A8-451E-B627-E46C406EEDD8}" type="pres">
      <dgm:prSet presAssocID="{AB6027B1-B767-45DE-9455-055C94291242}" presName="txSpace" presStyleCnt="0"/>
      <dgm:spPr/>
    </dgm:pt>
    <dgm:pt modelId="{5BB79F8D-2F87-4527-B471-EFFE993BACB3}" type="pres">
      <dgm:prSet presAssocID="{AB6027B1-B767-45DE-9455-055C94291242}" presName="desTx" presStyleLbl="revTx" presStyleIdx="5" presStyleCnt="10" custLinFactNeighborX="-472" custLinFactNeighborY="20878">
        <dgm:presLayoutVars/>
      </dgm:prSet>
      <dgm:spPr/>
    </dgm:pt>
    <dgm:pt modelId="{63DEAA2F-A732-4AB6-97C0-5F4412856E89}" type="pres">
      <dgm:prSet presAssocID="{6C7638D2-D6B7-42A9-AF99-D01A5383A6C5}" presName="sibTrans" presStyleCnt="0"/>
      <dgm:spPr/>
    </dgm:pt>
    <dgm:pt modelId="{76260D0E-0775-4593-A1AD-472B9F8872B2}" type="pres">
      <dgm:prSet presAssocID="{FDD303CB-79E7-42F7-8F70-DDB016C57D6D}" presName="compNode" presStyleCnt="0"/>
      <dgm:spPr/>
    </dgm:pt>
    <dgm:pt modelId="{C2CD9AF3-5292-4CD7-85A0-CCEB7BD8B314}" type="pres">
      <dgm:prSet presAssocID="{FDD303CB-79E7-42F7-8F70-DDB016C57D6D}" presName="iconRect" presStyleLbl="node1" presStyleIdx="3" presStyleCnt="5" custScaleX="129317" custScaleY="112333" custLinFactNeighborY="-1151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D172BB70-A9B9-4F48-8355-F32548C9C76C}" type="pres">
      <dgm:prSet presAssocID="{FDD303CB-79E7-42F7-8F70-DDB016C57D6D}" presName="iconSpace" presStyleCnt="0"/>
      <dgm:spPr/>
    </dgm:pt>
    <dgm:pt modelId="{DA7A97BA-FB5A-4B64-8A6B-87A19CB1E172}" type="pres">
      <dgm:prSet presAssocID="{FDD303CB-79E7-42F7-8F70-DDB016C57D6D}" presName="parTx" presStyleLbl="revTx" presStyleIdx="6" presStyleCnt="10">
        <dgm:presLayoutVars>
          <dgm:chMax val="0"/>
          <dgm:chPref val="0"/>
        </dgm:presLayoutVars>
      </dgm:prSet>
      <dgm:spPr/>
    </dgm:pt>
    <dgm:pt modelId="{0F6B93E9-22C6-401F-8A7A-9FA47826A4CB}" type="pres">
      <dgm:prSet presAssocID="{FDD303CB-79E7-42F7-8F70-DDB016C57D6D}" presName="txSpace" presStyleCnt="0"/>
      <dgm:spPr/>
    </dgm:pt>
    <dgm:pt modelId="{6BD8B7D2-A2E1-4893-B8EE-56A6BEAAD43B}" type="pres">
      <dgm:prSet presAssocID="{FDD303CB-79E7-42F7-8F70-DDB016C57D6D}" presName="desTx" presStyleLbl="revTx" presStyleIdx="7" presStyleCnt="10">
        <dgm:presLayoutVars/>
      </dgm:prSet>
      <dgm:spPr/>
    </dgm:pt>
    <dgm:pt modelId="{4F796039-63D0-4F94-8379-166AD026FCF3}" type="pres">
      <dgm:prSet presAssocID="{E84A0996-3BAC-46CF-863D-74537C56276C}" presName="sibTrans" presStyleCnt="0"/>
      <dgm:spPr/>
    </dgm:pt>
    <dgm:pt modelId="{9ADD0366-7AF3-4F6B-8E18-15219BF7D259}" type="pres">
      <dgm:prSet presAssocID="{75CCE1EC-D124-4067-A181-99AAAA3E61C6}" presName="compNode" presStyleCnt="0"/>
      <dgm:spPr/>
    </dgm:pt>
    <dgm:pt modelId="{0682B0D1-F7A5-4F20-8F39-F9A286632F42}" type="pres">
      <dgm:prSet presAssocID="{75CCE1EC-D124-4067-A181-99AAAA3E61C6}" presName="iconRect" presStyleLbl="node1" presStyleIdx="4" presStyleCnt="5" custScaleX="133393" custScaleY="114892" custLinFactNeighborX="-9085" custLinFactNeighborY="-4112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3A6F35D-1494-4096-8649-F28076DD4089}" type="pres">
      <dgm:prSet presAssocID="{75CCE1EC-D124-4067-A181-99AAAA3E61C6}" presName="iconSpace" presStyleCnt="0"/>
      <dgm:spPr/>
    </dgm:pt>
    <dgm:pt modelId="{C62F7582-9B52-42BC-A000-CACD107A1D85}" type="pres">
      <dgm:prSet presAssocID="{75CCE1EC-D124-4067-A181-99AAAA3E61C6}" presName="parTx" presStyleLbl="revTx" presStyleIdx="8" presStyleCnt="10" custLinFactNeighborX="-2226" custLinFactNeighborY="-43065">
        <dgm:presLayoutVars>
          <dgm:chMax val="0"/>
          <dgm:chPref val="0"/>
        </dgm:presLayoutVars>
      </dgm:prSet>
      <dgm:spPr/>
    </dgm:pt>
    <dgm:pt modelId="{4CACFBD8-7D73-474B-88FA-89A4D6A11934}" type="pres">
      <dgm:prSet presAssocID="{75CCE1EC-D124-4067-A181-99AAAA3E61C6}" presName="txSpace" presStyleCnt="0"/>
      <dgm:spPr/>
    </dgm:pt>
    <dgm:pt modelId="{0C3D0E19-BE5F-4AC1-8F12-5652FE93CAE5}" type="pres">
      <dgm:prSet presAssocID="{75CCE1EC-D124-4067-A181-99AAAA3E61C6}" presName="desTx" presStyleLbl="revTx" presStyleIdx="9" presStyleCnt="10" custLinFactNeighborY="-11845">
        <dgm:presLayoutVars/>
      </dgm:prSet>
      <dgm:spPr/>
    </dgm:pt>
  </dgm:ptLst>
  <dgm:cxnLst>
    <dgm:cxn modelId="{8E7B2F06-A6F0-4D7D-A34A-62C61F7407C3}" type="presOf" srcId="{FDD303CB-79E7-42F7-8F70-DDB016C57D6D}" destId="{DA7A97BA-FB5A-4B64-8A6B-87A19CB1E172}" srcOrd="0" destOrd="0" presId="urn:microsoft.com/office/officeart/2018/5/layout/CenteredIconLabelDescriptionList"/>
    <dgm:cxn modelId="{DE24A406-45F5-4452-A55E-4D937519FB3E}" srcId="{D1355FC7-F768-4889-BDBA-0BFC13F7532E}" destId="{FDD303CB-79E7-42F7-8F70-DDB016C57D6D}" srcOrd="3" destOrd="0" parTransId="{E2ABF32B-7B13-400C-9B67-B5372F9D78F2}" sibTransId="{E84A0996-3BAC-46CF-863D-74537C56276C}"/>
    <dgm:cxn modelId="{03EC970E-2C75-4696-9653-A782A5F581DA}" type="presOf" srcId="{75CCE1EC-D124-4067-A181-99AAAA3E61C6}" destId="{C62F7582-9B52-42BC-A000-CACD107A1D85}" srcOrd="0" destOrd="0" presId="urn:microsoft.com/office/officeart/2018/5/layout/CenteredIconLabelDescriptionList"/>
    <dgm:cxn modelId="{79F55F23-8EE3-44F6-A317-1093E5DF4352}" type="presOf" srcId="{3B204819-EEA4-4D5C-A54B-B12AD0F207C9}" destId="{11E8CB7E-B81A-481D-9881-F8F0124C358A}" srcOrd="0" destOrd="0" presId="urn:microsoft.com/office/officeart/2018/5/layout/CenteredIconLabelDescriptionList"/>
    <dgm:cxn modelId="{5264262A-A37B-4371-9945-3BBD0182CE24}" srcId="{AB6027B1-B767-45DE-9455-055C94291242}" destId="{60BB9F30-9EF1-452F-B392-A35F16BEA870}" srcOrd="0" destOrd="0" parTransId="{F9F88AF0-2DE6-451B-963C-83C853EF7FD7}" sibTransId="{827E2A22-D949-4AA3-805F-E833CE983A7B}"/>
    <dgm:cxn modelId="{8308AF5D-21A9-44A8-A4E8-79464B1E2B6B}" type="presOf" srcId="{6F895B76-D229-448F-BDE1-56D3CBC3832F}" destId="{7111C6BE-B147-413A-A92E-E1B21A02FF79}" srcOrd="0" destOrd="0" presId="urn:microsoft.com/office/officeart/2018/5/layout/CenteredIconLabelDescriptionList"/>
    <dgm:cxn modelId="{2BCCF660-1284-4907-A5B7-840267903A53}" srcId="{D1355FC7-F768-4889-BDBA-0BFC13F7532E}" destId="{3B204819-EEA4-4D5C-A54B-B12AD0F207C9}" srcOrd="0" destOrd="0" parTransId="{5E11AB4A-8F8E-4837-85DD-878274A7A4E7}" sibTransId="{7A06944A-7744-4071-9B96-17200F3CFF53}"/>
    <dgm:cxn modelId="{D815F765-C987-4A5E-9447-ED717DA840D2}" srcId="{D1355FC7-F768-4889-BDBA-0BFC13F7532E}" destId="{AB6027B1-B767-45DE-9455-055C94291242}" srcOrd="2" destOrd="0" parTransId="{76CE72B3-CF8B-4B09-8120-32A869C339B1}" sibTransId="{6C7638D2-D6B7-42A9-AF99-D01A5383A6C5}"/>
    <dgm:cxn modelId="{63D1BA6E-1AE3-459F-8010-74846F9AC549}" type="presOf" srcId="{7A829CC7-0520-4C4F-9E60-A433BC5E3E29}" destId="{BA0A03CD-675D-47B9-9BCA-4146FE471F1D}" srcOrd="0" destOrd="1" presId="urn:microsoft.com/office/officeart/2018/5/layout/CenteredIconLabelDescriptionList"/>
    <dgm:cxn modelId="{20D3C84F-3945-4768-BBFF-97EAFF543257}" srcId="{D1355FC7-F768-4889-BDBA-0BFC13F7532E}" destId="{75CCE1EC-D124-4067-A181-99AAAA3E61C6}" srcOrd="4" destOrd="0" parTransId="{25164163-EB0D-4950-9E10-F92819381D3A}" sibTransId="{6C588333-88F0-4F96-998E-BBA19D2C7E22}"/>
    <dgm:cxn modelId="{93DE4550-6E64-4A4D-A2EA-8C16221BE5BB}" srcId="{75CCE1EC-D124-4067-A181-99AAAA3E61C6}" destId="{82B2B98F-BC53-470C-98E0-5FF3401D359B}" srcOrd="0" destOrd="0" parTransId="{7EE6B2FE-958E-4F2E-B91F-C383F5863860}" sibTransId="{F754CFB4-3AA1-41C5-BAB1-BB56945D6CA4}"/>
    <dgm:cxn modelId="{50213354-EA6D-4F4B-8D49-21D7B064D25D}" type="presOf" srcId="{AB6027B1-B767-45DE-9455-055C94291242}" destId="{652F0AEA-6424-4D7B-B773-02B3D8AACB70}" srcOrd="0" destOrd="0" presId="urn:microsoft.com/office/officeart/2018/5/layout/CenteredIconLabelDescriptionList"/>
    <dgm:cxn modelId="{4744FE59-74CC-445A-8C50-FFF4D6B65383}" srcId="{7188FEBC-115C-48AE-BEDA-EA926F68E8BD}" destId="{7A829CC7-0520-4C4F-9E60-A433BC5E3E29}" srcOrd="1" destOrd="0" parTransId="{5296D8AD-BB37-4C64-BDF6-5CF5E359DEEE}" sibTransId="{4DC032AB-6448-4D1A-BE02-CD22C7E783BF}"/>
    <dgm:cxn modelId="{E563877D-31D9-45A0-9818-41114CCA6E68}" type="presOf" srcId="{D1355FC7-F768-4889-BDBA-0BFC13F7532E}" destId="{F4AF1480-C594-474D-A131-4AB76777D0CE}" srcOrd="0" destOrd="0" presId="urn:microsoft.com/office/officeart/2018/5/layout/CenteredIconLabelDescriptionList"/>
    <dgm:cxn modelId="{F6079782-FE07-4E8E-828B-E8F80D80967B}" srcId="{D1355FC7-F768-4889-BDBA-0BFC13F7532E}" destId="{7188FEBC-115C-48AE-BEDA-EA926F68E8BD}" srcOrd="1" destOrd="0" parTransId="{EAC7DB1B-9A33-45D6-90C5-AD0C25B6C461}" sibTransId="{4516A849-EEA2-4D78-BF71-B3953F2B46CE}"/>
    <dgm:cxn modelId="{952D6B8C-C15A-4A79-892E-8DA1CB770B47}" type="presOf" srcId="{60BB9F30-9EF1-452F-B392-A35F16BEA870}" destId="{5BB79F8D-2F87-4527-B471-EFFE993BACB3}" srcOrd="0" destOrd="0" presId="urn:microsoft.com/office/officeart/2018/5/layout/CenteredIconLabelDescriptionList"/>
    <dgm:cxn modelId="{76CFF690-F816-426E-B29B-FA06AF20B520}" type="presOf" srcId="{0F28132E-C974-48A0-BB98-04F3775BAD01}" destId="{BA0A03CD-675D-47B9-9BCA-4146FE471F1D}" srcOrd="0" destOrd="0" presId="urn:microsoft.com/office/officeart/2018/5/layout/CenteredIconLabelDescriptionList"/>
    <dgm:cxn modelId="{9DDCF0A4-C96D-4724-96D3-DEC91063D4B0}" type="presOf" srcId="{9071E1B6-768C-44D0-A31C-786884D483D5}" destId="{6BD8B7D2-A2E1-4893-B8EE-56A6BEAAD43B}" srcOrd="0" destOrd="0" presId="urn:microsoft.com/office/officeart/2018/5/layout/CenteredIconLabelDescriptionList"/>
    <dgm:cxn modelId="{6CD91EBA-A2C5-4213-AD36-8B50A49FF2A3}" srcId="{FDD303CB-79E7-42F7-8F70-DDB016C57D6D}" destId="{9071E1B6-768C-44D0-A31C-786884D483D5}" srcOrd="0" destOrd="0" parTransId="{6D75B16A-D01A-4EFF-8AD6-16409B6E25BD}" sibTransId="{DA056ADA-E8BE-414E-AF44-9321BB314DDD}"/>
    <dgm:cxn modelId="{567F8CC5-489B-4F4F-8444-57302E8844BB}" srcId="{3B204819-EEA4-4D5C-A54B-B12AD0F207C9}" destId="{6F895B76-D229-448F-BDE1-56D3CBC3832F}" srcOrd="0" destOrd="0" parTransId="{1A6BE81B-CB68-4C90-B267-F5D29A5E3DAB}" sibTransId="{F34CD991-7CFC-42FC-9928-5FE7E7BFDFF4}"/>
    <dgm:cxn modelId="{B2DF9CDC-E7BE-43FF-9024-C8217161CF4F}" type="presOf" srcId="{82B2B98F-BC53-470C-98E0-5FF3401D359B}" destId="{0C3D0E19-BE5F-4AC1-8F12-5652FE93CAE5}" srcOrd="0" destOrd="0" presId="urn:microsoft.com/office/officeart/2018/5/layout/CenteredIconLabelDescriptionList"/>
    <dgm:cxn modelId="{E37068E7-6A3E-4267-B719-9A99196D5CA6}" type="presOf" srcId="{7188FEBC-115C-48AE-BEDA-EA926F68E8BD}" destId="{6428A03C-7B5E-4A02-ABAC-6CDE1F6E2F00}" srcOrd="0" destOrd="0" presId="urn:microsoft.com/office/officeart/2018/5/layout/CenteredIconLabelDescriptionList"/>
    <dgm:cxn modelId="{97068CF1-89C8-438A-BAD3-7902B5256C08}" srcId="{7188FEBC-115C-48AE-BEDA-EA926F68E8BD}" destId="{0F28132E-C974-48A0-BB98-04F3775BAD01}" srcOrd="0" destOrd="0" parTransId="{CC3E0305-EF1A-47C7-8AAD-B6104B6B051D}" sibTransId="{9FC81BC9-928D-4B72-9914-F344FA7737DF}"/>
    <dgm:cxn modelId="{578933F2-627A-4305-8AB5-917BBE7183F7}" type="presParOf" srcId="{F4AF1480-C594-474D-A131-4AB76777D0CE}" destId="{F1397A96-B7A3-449F-BF76-7B842221C3B8}" srcOrd="0" destOrd="0" presId="urn:microsoft.com/office/officeart/2018/5/layout/CenteredIconLabelDescriptionList"/>
    <dgm:cxn modelId="{99A34F81-DD6D-4181-8AF8-CD8C7B1DFCB0}" type="presParOf" srcId="{F1397A96-B7A3-449F-BF76-7B842221C3B8}" destId="{4EF9A1C0-8964-42EA-B77F-2DAA3EDA6005}" srcOrd="0" destOrd="0" presId="urn:microsoft.com/office/officeart/2018/5/layout/CenteredIconLabelDescriptionList"/>
    <dgm:cxn modelId="{6E86D79F-7757-4AE6-8746-4DA7BBC56CA2}" type="presParOf" srcId="{F1397A96-B7A3-449F-BF76-7B842221C3B8}" destId="{8B50E60E-CF4D-4012-8AA9-06CFD34E486E}" srcOrd="1" destOrd="0" presId="urn:microsoft.com/office/officeart/2018/5/layout/CenteredIconLabelDescriptionList"/>
    <dgm:cxn modelId="{37E883D0-356C-40E7-8C51-86A4829F2BC6}" type="presParOf" srcId="{F1397A96-B7A3-449F-BF76-7B842221C3B8}" destId="{11E8CB7E-B81A-481D-9881-F8F0124C358A}" srcOrd="2" destOrd="0" presId="urn:microsoft.com/office/officeart/2018/5/layout/CenteredIconLabelDescriptionList"/>
    <dgm:cxn modelId="{5331FA6F-6264-4CC2-B14A-0C636E67901E}" type="presParOf" srcId="{F1397A96-B7A3-449F-BF76-7B842221C3B8}" destId="{1C21371B-7A50-4E89-98F0-11F4D410B197}" srcOrd="3" destOrd="0" presId="urn:microsoft.com/office/officeart/2018/5/layout/CenteredIconLabelDescriptionList"/>
    <dgm:cxn modelId="{7A79757F-198B-463A-8F07-C8FCA1468215}" type="presParOf" srcId="{F1397A96-B7A3-449F-BF76-7B842221C3B8}" destId="{7111C6BE-B147-413A-A92E-E1B21A02FF79}" srcOrd="4" destOrd="0" presId="urn:microsoft.com/office/officeart/2018/5/layout/CenteredIconLabelDescriptionList"/>
    <dgm:cxn modelId="{6D911C7E-5F7A-4CDA-A771-86B9D73B8B43}" type="presParOf" srcId="{F4AF1480-C594-474D-A131-4AB76777D0CE}" destId="{16FB2FAB-D37C-4619-A08B-9B7619065A7A}" srcOrd="1" destOrd="0" presId="urn:microsoft.com/office/officeart/2018/5/layout/CenteredIconLabelDescriptionList"/>
    <dgm:cxn modelId="{C200B207-6876-4746-B5E1-1C57FF479D3F}" type="presParOf" srcId="{F4AF1480-C594-474D-A131-4AB76777D0CE}" destId="{8BBD9710-48FD-42CB-8F4C-C44E042966A8}" srcOrd="2" destOrd="0" presId="urn:microsoft.com/office/officeart/2018/5/layout/CenteredIconLabelDescriptionList"/>
    <dgm:cxn modelId="{5614BBFB-7828-42C0-96C2-E958E18DB6A0}" type="presParOf" srcId="{8BBD9710-48FD-42CB-8F4C-C44E042966A8}" destId="{D49A3991-FD01-4F8F-B5BD-39F58A88EAFA}" srcOrd="0" destOrd="0" presId="urn:microsoft.com/office/officeart/2018/5/layout/CenteredIconLabelDescriptionList"/>
    <dgm:cxn modelId="{B5BA34E5-F191-4864-838E-F08EA6668D92}" type="presParOf" srcId="{8BBD9710-48FD-42CB-8F4C-C44E042966A8}" destId="{D102A61F-D8F8-48F2-A3F1-D35A3B44FAAF}" srcOrd="1" destOrd="0" presId="urn:microsoft.com/office/officeart/2018/5/layout/CenteredIconLabelDescriptionList"/>
    <dgm:cxn modelId="{7C4E5423-1833-44A5-B6E2-0242D896A5EA}" type="presParOf" srcId="{8BBD9710-48FD-42CB-8F4C-C44E042966A8}" destId="{6428A03C-7B5E-4A02-ABAC-6CDE1F6E2F00}" srcOrd="2" destOrd="0" presId="urn:microsoft.com/office/officeart/2018/5/layout/CenteredIconLabelDescriptionList"/>
    <dgm:cxn modelId="{E5821A9B-0091-4583-BB21-2135CA9386A4}" type="presParOf" srcId="{8BBD9710-48FD-42CB-8F4C-C44E042966A8}" destId="{7A6F8727-FF21-4680-8679-75DC9F4023D2}" srcOrd="3" destOrd="0" presId="urn:microsoft.com/office/officeart/2018/5/layout/CenteredIconLabelDescriptionList"/>
    <dgm:cxn modelId="{5B6FD533-7948-4317-8FC2-27EE92774A30}" type="presParOf" srcId="{8BBD9710-48FD-42CB-8F4C-C44E042966A8}" destId="{BA0A03CD-675D-47B9-9BCA-4146FE471F1D}" srcOrd="4" destOrd="0" presId="urn:microsoft.com/office/officeart/2018/5/layout/CenteredIconLabelDescriptionList"/>
    <dgm:cxn modelId="{4D33F879-FE23-4C80-BAA0-E9EB75D04931}" type="presParOf" srcId="{F4AF1480-C594-474D-A131-4AB76777D0CE}" destId="{05E254AA-1EBA-43D4-B197-DC63B8BB0DCB}" srcOrd="3" destOrd="0" presId="urn:microsoft.com/office/officeart/2018/5/layout/CenteredIconLabelDescriptionList"/>
    <dgm:cxn modelId="{27D9316A-F4C3-4A94-BEBC-2A361F17197B}" type="presParOf" srcId="{F4AF1480-C594-474D-A131-4AB76777D0CE}" destId="{2A8D7629-699E-4EF4-949C-F7EDB090B06B}" srcOrd="4" destOrd="0" presId="urn:microsoft.com/office/officeart/2018/5/layout/CenteredIconLabelDescriptionList"/>
    <dgm:cxn modelId="{8DA87C80-D271-4DF2-A0FD-C547DCEC4800}" type="presParOf" srcId="{2A8D7629-699E-4EF4-949C-F7EDB090B06B}" destId="{41182615-471E-4359-95BB-3B271FEEDB31}" srcOrd="0" destOrd="0" presId="urn:microsoft.com/office/officeart/2018/5/layout/CenteredIconLabelDescriptionList"/>
    <dgm:cxn modelId="{88B0ED26-CA9E-4D14-BC78-642B45108FD1}" type="presParOf" srcId="{2A8D7629-699E-4EF4-949C-F7EDB090B06B}" destId="{ACB0D23A-5A42-4D84-BF8F-6B7A2E8F06B3}" srcOrd="1" destOrd="0" presId="urn:microsoft.com/office/officeart/2018/5/layout/CenteredIconLabelDescriptionList"/>
    <dgm:cxn modelId="{55DCF07E-E8C6-46EF-BDB3-569906003241}" type="presParOf" srcId="{2A8D7629-699E-4EF4-949C-F7EDB090B06B}" destId="{652F0AEA-6424-4D7B-B773-02B3D8AACB70}" srcOrd="2" destOrd="0" presId="urn:microsoft.com/office/officeart/2018/5/layout/CenteredIconLabelDescriptionList"/>
    <dgm:cxn modelId="{66A95D71-8F79-4FE5-A0F3-7F63AA2D9BA3}" type="presParOf" srcId="{2A8D7629-699E-4EF4-949C-F7EDB090B06B}" destId="{C47E7B8F-94A8-451E-B627-E46C406EEDD8}" srcOrd="3" destOrd="0" presId="urn:microsoft.com/office/officeart/2018/5/layout/CenteredIconLabelDescriptionList"/>
    <dgm:cxn modelId="{72FB5994-04E2-4D2D-B49E-7C661EC53BAC}" type="presParOf" srcId="{2A8D7629-699E-4EF4-949C-F7EDB090B06B}" destId="{5BB79F8D-2F87-4527-B471-EFFE993BACB3}" srcOrd="4" destOrd="0" presId="urn:microsoft.com/office/officeart/2018/5/layout/CenteredIconLabelDescriptionList"/>
    <dgm:cxn modelId="{7303EE83-5CBE-4A13-BADE-7A6E278C3205}" type="presParOf" srcId="{F4AF1480-C594-474D-A131-4AB76777D0CE}" destId="{63DEAA2F-A732-4AB6-97C0-5F4412856E89}" srcOrd="5" destOrd="0" presId="urn:microsoft.com/office/officeart/2018/5/layout/CenteredIconLabelDescriptionList"/>
    <dgm:cxn modelId="{A2F2225F-A4D0-431E-B645-3D1AD1886965}" type="presParOf" srcId="{F4AF1480-C594-474D-A131-4AB76777D0CE}" destId="{76260D0E-0775-4593-A1AD-472B9F8872B2}" srcOrd="6" destOrd="0" presId="urn:microsoft.com/office/officeart/2018/5/layout/CenteredIconLabelDescriptionList"/>
    <dgm:cxn modelId="{869A272B-1D25-4846-96F4-1FD7418CCC8F}" type="presParOf" srcId="{76260D0E-0775-4593-A1AD-472B9F8872B2}" destId="{C2CD9AF3-5292-4CD7-85A0-CCEB7BD8B314}" srcOrd="0" destOrd="0" presId="urn:microsoft.com/office/officeart/2018/5/layout/CenteredIconLabelDescriptionList"/>
    <dgm:cxn modelId="{5CD96F4D-D892-45DF-AA41-B125422933A0}" type="presParOf" srcId="{76260D0E-0775-4593-A1AD-472B9F8872B2}" destId="{D172BB70-A9B9-4F48-8355-F32548C9C76C}" srcOrd="1" destOrd="0" presId="urn:microsoft.com/office/officeart/2018/5/layout/CenteredIconLabelDescriptionList"/>
    <dgm:cxn modelId="{8B87EE1C-A8EF-4E6C-9B47-7FC8DEB6A476}" type="presParOf" srcId="{76260D0E-0775-4593-A1AD-472B9F8872B2}" destId="{DA7A97BA-FB5A-4B64-8A6B-87A19CB1E172}" srcOrd="2" destOrd="0" presId="urn:microsoft.com/office/officeart/2018/5/layout/CenteredIconLabelDescriptionList"/>
    <dgm:cxn modelId="{28F4ADC6-6E6A-4221-85F2-407EFA89786C}" type="presParOf" srcId="{76260D0E-0775-4593-A1AD-472B9F8872B2}" destId="{0F6B93E9-22C6-401F-8A7A-9FA47826A4CB}" srcOrd="3" destOrd="0" presId="urn:microsoft.com/office/officeart/2018/5/layout/CenteredIconLabelDescriptionList"/>
    <dgm:cxn modelId="{FD685F6B-7A64-4CFE-AA05-4277B8E21089}" type="presParOf" srcId="{76260D0E-0775-4593-A1AD-472B9F8872B2}" destId="{6BD8B7D2-A2E1-4893-B8EE-56A6BEAAD43B}" srcOrd="4" destOrd="0" presId="urn:microsoft.com/office/officeart/2018/5/layout/CenteredIconLabelDescriptionList"/>
    <dgm:cxn modelId="{CE2B019D-C78C-410F-AD18-3DAAF2B383FB}" type="presParOf" srcId="{F4AF1480-C594-474D-A131-4AB76777D0CE}" destId="{4F796039-63D0-4F94-8379-166AD026FCF3}" srcOrd="7" destOrd="0" presId="urn:microsoft.com/office/officeart/2018/5/layout/CenteredIconLabelDescriptionList"/>
    <dgm:cxn modelId="{EFECA6A9-C51E-4AF5-9A59-E2B33FAFA0A1}" type="presParOf" srcId="{F4AF1480-C594-474D-A131-4AB76777D0CE}" destId="{9ADD0366-7AF3-4F6B-8E18-15219BF7D259}" srcOrd="8" destOrd="0" presId="urn:microsoft.com/office/officeart/2018/5/layout/CenteredIconLabelDescriptionList"/>
    <dgm:cxn modelId="{100BF79D-4ADC-4FC8-8EEA-AECC11C1C74B}" type="presParOf" srcId="{9ADD0366-7AF3-4F6B-8E18-15219BF7D259}" destId="{0682B0D1-F7A5-4F20-8F39-F9A286632F42}" srcOrd="0" destOrd="0" presId="urn:microsoft.com/office/officeart/2018/5/layout/CenteredIconLabelDescriptionList"/>
    <dgm:cxn modelId="{615BBB8D-C61B-49B5-ACA0-EB2869E2A82E}" type="presParOf" srcId="{9ADD0366-7AF3-4F6B-8E18-15219BF7D259}" destId="{B3A6F35D-1494-4096-8649-F28076DD4089}" srcOrd="1" destOrd="0" presId="urn:microsoft.com/office/officeart/2018/5/layout/CenteredIconLabelDescriptionList"/>
    <dgm:cxn modelId="{372A9CA6-A678-4F85-96EF-FA551D309430}" type="presParOf" srcId="{9ADD0366-7AF3-4F6B-8E18-15219BF7D259}" destId="{C62F7582-9B52-42BC-A000-CACD107A1D85}" srcOrd="2" destOrd="0" presId="urn:microsoft.com/office/officeart/2018/5/layout/CenteredIconLabelDescriptionList"/>
    <dgm:cxn modelId="{2D305BF8-73B3-49F8-8D47-A10D6E998DC8}" type="presParOf" srcId="{9ADD0366-7AF3-4F6B-8E18-15219BF7D259}" destId="{4CACFBD8-7D73-474B-88FA-89A4D6A11934}" srcOrd="3" destOrd="0" presId="urn:microsoft.com/office/officeart/2018/5/layout/CenteredIconLabelDescriptionList"/>
    <dgm:cxn modelId="{F9EF1057-399B-46F7-B4F7-C115621B2379}" type="presParOf" srcId="{9ADD0366-7AF3-4F6B-8E18-15219BF7D259}" destId="{0C3D0E19-BE5F-4AC1-8F12-5652FE93CAE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09EF5AE-0FA8-B740-A998-B3D8DF5C82F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3F7B26B-21E0-9747-B227-0341BCDD78AB}">
      <dgm:prSet/>
      <dgm:spPr>
        <a:solidFill>
          <a:schemeClr val="tx1">
            <a:lumMod val="75000"/>
            <a:lumOff val="25000"/>
          </a:schemeClr>
        </a:solidFill>
      </dgm:spPr>
      <dgm:t>
        <a:bodyPr/>
        <a:lstStyle/>
        <a:p>
          <a:r>
            <a:rPr lang="en-US"/>
            <a:t>Determine effectiveness of using RFID takes to track inventory with SSC warehouse.</a:t>
          </a:r>
          <a:endParaRPr lang="en-CA"/>
        </a:p>
      </dgm:t>
    </dgm:pt>
    <dgm:pt modelId="{CCD8B954-4802-B046-8E99-779C64B69D51}" type="parTrans" cxnId="{30B1CC35-0ABD-1F49-BE06-BE63088AF5DD}">
      <dgm:prSet/>
      <dgm:spPr/>
      <dgm:t>
        <a:bodyPr/>
        <a:lstStyle/>
        <a:p>
          <a:endParaRPr lang="en-US"/>
        </a:p>
      </dgm:t>
    </dgm:pt>
    <dgm:pt modelId="{8B3CD87B-FDC9-FE4E-8CC8-246995A9BD4E}" type="sibTrans" cxnId="{30B1CC35-0ABD-1F49-BE06-BE63088AF5DD}">
      <dgm:prSet/>
      <dgm:spPr/>
      <dgm:t>
        <a:bodyPr/>
        <a:lstStyle/>
        <a:p>
          <a:endParaRPr lang="en-US"/>
        </a:p>
      </dgm:t>
    </dgm:pt>
    <dgm:pt modelId="{D6A74B76-BF1F-D84E-92B8-0C4DF11E469D}">
      <dgm:prSet/>
      <dgm:spPr>
        <a:solidFill>
          <a:schemeClr val="tx1">
            <a:lumMod val="75000"/>
            <a:lumOff val="25000"/>
          </a:schemeClr>
        </a:solidFill>
      </dgm:spPr>
      <dgm:t>
        <a:bodyPr/>
        <a:lstStyle/>
        <a:p>
          <a:r>
            <a:rPr lang="en-US"/>
            <a:t>Validiate  interconnectivity of RFID software with SSC inventory management systems.</a:t>
          </a:r>
          <a:endParaRPr lang="en-CA"/>
        </a:p>
      </dgm:t>
    </dgm:pt>
    <dgm:pt modelId="{2E189357-698D-1A47-B52F-3CB63C0238C3}" type="parTrans" cxnId="{AA8BF7B2-A977-1542-9D1A-93D076143BCE}">
      <dgm:prSet/>
      <dgm:spPr/>
      <dgm:t>
        <a:bodyPr/>
        <a:lstStyle/>
        <a:p>
          <a:endParaRPr lang="en-US"/>
        </a:p>
      </dgm:t>
    </dgm:pt>
    <dgm:pt modelId="{4FFAB34B-628F-A34D-B335-C0A5569899A6}" type="sibTrans" cxnId="{AA8BF7B2-A977-1542-9D1A-93D076143BCE}">
      <dgm:prSet/>
      <dgm:spPr/>
      <dgm:t>
        <a:bodyPr/>
        <a:lstStyle/>
        <a:p>
          <a:endParaRPr lang="en-US"/>
        </a:p>
      </dgm:t>
    </dgm:pt>
    <dgm:pt modelId="{8DE70173-86D0-2943-ABE0-409F4001A3A6}">
      <dgm:prSet/>
      <dgm:spPr>
        <a:solidFill>
          <a:schemeClr val="tx1">
            <a:lumMod val="75000"/>
            <a:lumOff val="25000"/>
          </a:schemeClr>
        </a:solidFill>
      </dgm:spPr>
      <dgm:t>
        <a:bodyPr/>
        <a:lstStyle/>
        <a:p>
          <a:r>
            <a:rPr lang="en-US"/>
            <a:t>Investigate further uses to improve inventory management within SSC.</a:t>
          </a:r>
          <a:endParaRPr lang="en-CA"/>
        </a:p>
      </dgm:t>
    </dgm:pt>
    <dgm:pt modelId="{3B1B675F-7935-3C4A-AC2F-5849D7EE3A7A}" type="parTrans" cxnId="{44AB3D92-7C8B-9A40-95D6-88DC51FD0938}">
      <dgm:prSet/>
      <dgm:spPr/>
      <dgm:t>
        <a:bodyPr/>
        <a:lstStyle/>
        <a:p>
          <a:endParaRPr lang="en-US"/>
        </a:p>
      </dgm:t>
    </dgm:pt>
    <dgm:pt modelId="{BE5E20EA-326D-C442-BB8A-BD803055EE6F}" type="sibTrans" cxnId="{44AB3D92-7C8B-9A40-95D6-88DC51FD0938}">
      <dgm:prSet/>
      <dgm:spPr/>
      <dgm:t>
        <a:bodyPr/>
        <a:lstStyle/>
        <a:p>
          <a:endParaRPr lang="en-US"/>
        </a:p>
      </dgm:t>
    </dgm:pt>
    <dgm:pt modelId="{D43089F4-10AF-DC4B-BB08-368EB791F7A1}">
      <dgm:prSet/>
      <dgm:spPr>
        <a:solidFill>
          <a:schemeClr val="tx1">
            <a:lumMod val="75000"/>
            <a:lumOff val="25000"/>
          </a:schemeClr>
        </a:solidFill>
      </dgm:spPr>
      <dgm:t>
        <a:bodyPr/>
        <a:lstStyle/>
        <a:p>
          <a:r>
            <a:rPr lang="en-US"/>
            <a:t>Explore possibilities for improved intake and tagging of new IT devices to SSC. </a:t>
          </a:r>
        </a:p>
      </dgm:t>
    </dgm:pt>
    <dgm:pt modelId="{0FD96B01-07FE-A64B-81B3-023E921EB2C3}" type="parTrans" cxnId="{4B79DCD8-2111-754E-9BDA-5FE6C58ACA09}">
      <dgm:prSet/>
      <dgm:spPr/>
      <dgm:t>
        <a:bodyPr/>
        <a:lstStyle/>
        <a:p>
          <a:endParaRPr lang="en-US"/>
        </a:p>
      </dgm:t>
    </dgm:pt>
    <dgm:pt modelId="{A1B0B278-B875-8C40-963B-1DDA7C8AA042}" type="sibTrans" cxnId="{4B79DCD8-2111-754E-9BDA-5FE6C58ACA09}">
      <dgm:prSet/>
      <dgm:spPr/>
      <dgm:t>
        <a:bodyPr/>
        <a:lstStyle/>
        <a:p>
          <a:endParaRPr lang="en-US"/>
        </a:p>
      </dgm:t>
    </dgm:pt>
    <dgm:pt modelId="{1FFC8C77-3AEE-1946-8530-A4D77F764E41}" type="pres">
      <dgm:prSet presAssocID="{309EF5AE-0FA8-B740-A998-B3D8DF5C82FC}" presName="Name0" presStyleCnt="0">
        <dgm:presLayoutVars>
          <dgm:dir/>
          <dgm:resizeHandles val="exact"/>
        </dgm:presLayoutVars>
      </dgm:prSet>
      <dgm:spPr/>
    </dgm:pt>
    <dgm:pt modelId="{F51D5CB9-E75F-F74B-98E3-9D0EB687BBBF}" type="pres">
      <dgm:prSet presAssocID="{33F7B26B-21E0-9747-B227-0341BCDD78AB}" presName="parTxOnly" presStyleLbl="node1" presStyleIdx="0" presStyleCnt="4">
        <dgm:presLayoutVars>
          <dgm:bulletEnabled val="1"/>
        </dgm:presLayoutVars>
      </dgm:prSet>
      <dgm:spPr/>
    </dgm:pt>
    <dgm:pt modelId="{AACB525B-5F2C-6645-A28F-A6EA4D959759}" type="pres">
      <dgm:prSet presAssocID="{8B3CD87B-FDC9-FE4E-8CC8-246995A9BD4E}" presName="parSpace" presStyleCnt="0"/>
      <dgm:spPr/>
    </dgm:pt>
    <dgm:pt modelId="{90326BC5-EC75-2246-BAF7-F9D3B03EF7C9}" type="pres">
      <dgm:prSet presAssocID="{D6A74B76-BF1F-D84E-92B8-0C4DF11E469D}" presName="parTxOnly" presStyleLbl="node1" presStyleIdx="1" presStyleCnt="4">
        <dgm:presLayoutVars>
          <dgm:bulletEnabled val="1"/>
        </dgm:presLayoutVars>
      </dgm:prSet>
      <dgm:spPr/>
    </dgm:pt>
    <dgm:pt modelId="{EFB1715C-A7B6-EC42-BA5F-7C632BF2E195}" type="pres">
      <dgm:prSet presAssocID="{4FFAB34B-628F-A34D-B335-C0A5569899A6}" presName="parSpace" presStyleCnt="0"/>
      <dgm:spPr/>
    </dgm:pt>
    <dgm:pt modelId="{F36921E6-6CE0-F64C-A457-BEF88E027E3E}" type="pres">
      <dgm:prSet presAssocID="{8DE70173-86D0-2943-ABE0-409F4001A3A6}" presName="parTxOnly" presStyleLbl="node1" presStyleIdx="2" presStyleCnt="4">
        <dgm:presLayoutVars>
          <dgm:bulletEnabled val="1"/>
        </dgm:presLayoutVars>
      </dgm:prSet>
      <dgm:spPr/>
    </dgm:pt>
    <dgm:pt modelId="{048E3448-6A9F-FF4D-81BC-0D236B36654B}" type="pres">
      <dgm:prSet presAssocID="{BE5E20EA-326D-C442-BB8A-BD803055EE6F}" presName="parSpace" presStyleCnt="0"/>
      <dgm:spPr/>
    </dgm:pt>
    <dgm:pt modelId="{535B04E7-E2C8-3649-9A2F-CBB1B904A033}" type="pres">
      <dgm:prSet presAssocID="{D43089F4-10AF-DC4B-BB08-368EB791F7A1}" presName="parTxOnly" presStyleLbl="node1" presStyleIdx="3" presStyleCnt="4">
        <dgm:presLayoutVars>
          <dgm:bulletEnabled val="1"/>
        </dgm:presLayoutVars>
      </dgm:prSet>
      <dgm:spPr/>
    </dgm:pt>
  </dgm:ptLst>
  <dgm:cxnLst>
    <dgm:cxn modelId="{30B1CC35-0ABD-1F49-BE06-BE63088AF5DD}" srcId="{309EF5AE-0FA8-B740-A998-B3D8DF5C82FC}" destId="{33F7B26B-21E0-9747-B227-0341BCDD78AB}" srcOrd="0" destOrd="0" parTransId="{CCD8B954-4802-B046-8E99-779C64B69D51}" sibTransId="{8B3CD87B-FDC9-FE4E-8CC8-246995A9BD4E}"/>
    <dgm:cxn modelId="{25505239-51EB-454B-82D3-B4B448BBC27A}" type="presOf" srcId="{D6A74B76-BF1F-D84E-92B8-0C4DF11E469D}" destId="{90326BC5-EC75-2246-BAF7-F9D3B03EF7C9}" srcOrd="0" destOrd="0" presId="urn:microsoft.com/office/officeart/2005/8/layout/hChevron3"/>
    <dgm:cxn modelId="{79674A66-1BA9-884F-8D8A-7E63A0CD2432}" type="presOf" srcId="{8DE70173-86D0-2943-ABE0-409F4001A3A6}" destId="{F36921E6-6CE0-F64C-A457-BEF88E027E3E}" srcOrd="0" destOrd="0" presId="urn:microsoft.com/office/officeart/2005/8/layout/hChevron3"/>
    <dgm:cxn modelId="{F58CF78A-54F2-1246-BA7D-11D55FCC89A2}" type="presOf" srcId="{309EF5AE-0FA8-B740-A998-B3D8DF5C82FC}" destId="{1FFC8C77-3AEE-1946-8530-A4D77F764E41}" srcOrd="0" destOrd="0" presId="urn:microsoft.com/office/officeart/2005/8/layout/hChevron3"/>
    <dgm:cxn modelId="{44AB3D92-7C8B-9A40-95D6-88DC51FD0938}" srcId="{309EF5AE-0FA8-B740-A998-B3D8DF5C82FC}" destId="{8DE70173-86D0-2943-ABE0-409F4001A3A6}" srcOrd="2" destOrd="0" parTransId="{3B1B675F-7935-3C4A-AC2F-5849D7EE3A7A}" sibTransId="{BE5E20EA-326D-C442-BB8A-BD803055EE6F}"/>
    <dgm:cxn modelId="{AA8BF7B2-A977-1542-9D1A-93D076143BCE}" srcId="{309EF5AE-0FA8-B740-A998-B3D8DF5C82FC}" destId="{D6A74B76-BF1F-D84E-92B8-0C4DF11E469D}" srcOrd="1" destOrd="0" parTransId="{2E189357-698D-1A47-B52F-3CB63C0238C3}" sibTransId="{4FFAB34B-628F-A34D-B335-C0A5569899A6}"/>
    <dgm:cxn modelId="{70851ED6-FD93-1546-A02B-033605CD9403}" type="presOf" srcId="{33F7B26B-21E0-9747-B227-0341BCDD78AB}" destId="{F51D5CB9-E75F-F74B-98E3-9D0EB687BBBF}" srcOrd="0" destOrd="0" presId="urn:microsoft.com/office/officeart/2005/8/layout/hChevron3"/>
    <dgm:cxn modelId="{4B79DCD8-2111-754E-9BDA-5FE6C58ACA09}" srcId="{309EF5AE-0FA8-B740-A998-B3D8DF5C82FC}" destId="{D43089F4-10AF-DC4B-BB08-368EB791F7A1}" srcOrd="3" destOrd="0" parTransId="{0FD96B01-07FE-A64B-81B3-023E921EB2C3}" sibTransId="{A1B0B278-B875-8C40-963B-1DDA7C8AA042}"/>
    <dgm:cxn modelId="{F4271EEE-B68D-574D-BE5F-CAF63223350C}" type="presOf" srcId="{D43089F4-10AF-DC4B-BB08-368EB791F7A1}" destId="{535B04E7-E2C8-3649-9A2F-CBB1B904A033}" srcOrd="0" destOrd="0" presId="urn:microsoft.com/office/officeart/2005/8/layout/hChevron3"/>
    <dgm:cxn modelId="{25D25C96-A4B0-6A44-930B-2045E6F8C80C}" type="presParOf" srcId="{1FFC8C77-3AEE-1946-8530-A4D77F764E41}" destId="{F51D5CB9-E75F-F74B-98E3-9D0EB687BBBF}" srcOrd="0" destOrd="0" presId="urn:microsoft.com/office/officeart/2005/8/layout/hChevron3"/>
    <dgm:cxn modelId="{2EF2EB1C-F576-1449-80BD-A52E8083BDD1}" type="presParOf" srcId="{1FFC8C77-3AEE-1946-8530-A4D77F764E41}" destId="{AACB525B-5F2C-6645-A28F-A6EA4D959759}" srcOrd="1" destOrd="0" presId="urn:microsoft.com/office/officeart/2005/8/layout/hChevron3"/>
    <dgm:cxn modelId="{30DDCB1E-1A45-5A47-B259-E1F155CDD118}" type="presParOf" srcId="{1FFC8C77-3AEE-1946-8530-A4D77F764E41}" destId="{90326BC5-EC75-2246-BAF7-F9D3B03EF7C9}" srcOrd="2" destOrd="0" presId="urn:microsoft.com/office/officeart/2005/8/layout/hChevron3"/>
    <dgm:cxn modelId="{38A5FD4D-F2FE-F740-8194-1730AC9087A4}" type="presParOf" srcId="{1FFC8C77-3AEE-1946-8530-A4D77F764E41}" destId="{EFB1715C-A7B6-EC42-BA5F-7C632BF2E195}" srcOrd="3" destOrd="0" presId="urn:microsoft.com/office/officeart/2005/8/layout/hChevron3"/>
    <dgm:cxn modelId="{723A0086-0C7B-6D44-B0FD-B73F057A4BD4}" type="presParOf" srcId="{1FFC8C77-3AEE-1946-8530-A4D77F764E41}" destId="{F36921E6-6CE0-F64C-A457-BEF88E027E3E}" srcOrd="4" destOrd="0" presId="urn:microsoft.com/office/officeart/2005/8/layout/hChevron3"/>
    <dgm:cxn modelId="{19DAB59E-D2A0-FF43-825F-4AFB7AAE7122}" type="presParOf" srcId="{1FFC8C77-3AEE-1946-8530-A4D77F764E41}" destId="{048E3448-6A9F-FF4D-81BC-0D236B36654B}" srcOrd="5" destOrd="0" presId="urn:microsoft.com/office/officeart/2005/8/layout/hChevron3"/>
    <dgm:cxn modelId="{89816712-C54C-2540-AFA1-21867BCBFDE3}" type="presParOf" srcId="{1FFC8C77-3AEE-1946-8530-A4D77F764E41}" destId="{535B04E7-E2C8-3649-9A2F-CBB1B904A033}" srcOrd="6"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09EF5AE-0FA8-B740-A998-B3D8DF5C82F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3F7B26B-21E0-9747-B227-0341BCDD78AB}">
      <dgm:prSet/>
      <dgm:spPr>
        <a:solidFill>
          <a:schemeClr val="tx1">
            <a:lumMod val="75000"/>
            <a:lumOff val="25000"/>
          </a:schemeClr>
        </a:solidFill>
      </dgm:spPr>
      <dgm:t>
        <a:bodyPr/>
        <a:lstStyle/>
        <a:p>
          <a:r>
            <a:rPr lang="en-US" err="1"/>
            <a:t>Déterminer</a:t>
          </a:r>
          <a:r>
            <a:rPr lang="en-US"/>
            <a:t> </a:t>
          </a:r>
          <a:r>
            <a:rPr lang="en-US" err="1"/>
            <a:t>l'efficacité</a:t>
          </a:r>
          <a:r>
            <a:rPr lang="en-US"/>
            <a:t> de </a:t>
          </a:r>
          <a:r>
            <a:rPr lang="en-US" err="1"/>
            <a:t>l'utilisation</a:t>
          </a:r>
          <a:r>
            <a:rPr lang="en-US"/>
            <a:t> des </a:t>
          </a:r>
          <a:r>
            <a:rPr lang="en-US" err="1"/>
            <a:t>prises</a:t>
          </a:r>
          <a:r>
            <a:rPr lang="en-US"/>
            <a:t> RFID pour le </a:t>
          </a:r>
          <a:r>
            <a:rPr lang="en-US" err="1"/>
            <a:t>suivi</a:t>
          </a:r>
          <a:r>
            <a:rPr lang="en-US"/>
            <a:t> des stocks dans </a:t>
          </a:r>
          <a:r>
            <a:rPr lang="en-US" err="1"/>
            <a:t>l'entrepôt</a:t>
          </a:r>
          <a:r>
            <a:rPr lang="en-US"/>
            <a:t> de SPC.</a:t>
          </a:r>
          <a:endParaRPr lang="en-CA"/>
        </a:p>
      </dgm:t>
    </dgm:pt>
    <dgm:pt modelId="{CCD8B954-4802-B046-8E99-779C64B69D51}" type="parTrans" cxnId="{30B1CC35-0ABD-1F49-BE06-BE63088AF5DD}">
      <dgm:prSet/>
      <dgm:spPr/>
      <dgm:t>
        <a:bodyPr/>
        <a:lstStyle/>
        <a:p>
          <a:endParaRPr lang="en-US"/>
        </a:p>
      </dgm:t>
    </dgm:pt>
    <dgm:pt modelId="{8B3CD87B-FDC9-FE4E-8CC8-246995A9BD4E}" type="sibTrans" cxnId="{30B1CC35-0ABD-1F49-BE06-BE63088AF5DD}">
      <dgm:prSet/>
      <dgm:spPr/>
      <dgm:t>
        <a:bodyPr/>
        <a:lstStyle/>
        <a:p>
          <a:endParaRPr lang="en-US"/>
        </a:p>
      </dgm:t>
    </dgm:pt>
    <dgm:pt modelId="{D6A74B76-BF1F-D84E-92B8-0C4DF11E469D}">
      <dgm:prSet/>
      <dgm:spPr>
        <a:solidFill>
          <a:schemeClr val="tx1">
            <a:lumMod val="75000"/>
            <a:lumOff val="25000"/>
          </a:schemeClr>
        </a:solidFill>
      </dgm:spPr>
      <dgm:t>
        <a:bodyPr/>
        <a:lstStyle/>
        <a:p>
          <a:r>
            <a:rPr lang="en-US" err="1"/>
            <a:t>Valider</a:t>
          </a:r>
          <a:r>
            <a:rPr lang="en-US"/>
            <a:t> </a:t>
          </a:r>
          <a:r>
            <a:rPr lang="en-US" err="1"/>
            <a:t>l'interconnectivité</a:t>
          </a:r>
          <a:r>
            <a:rPr lang="en-US"/>
            <a:t> du </a:t>
          </a:r>
          <a:r>
            <a:rPr lang="en-US" err="1"/>
            <a:t>logiciel</a:t>
          </a:r>
          <a:r>
            <a:rPr lang="en-US"/>
            <a:t> RFID avec les </a:t>
          </a:r>
          <a:r>
            <a:rPr lang="en-US" err="1"/>
            <a:t>systèmes</a:t>
          </a:r>
          <a:r>
            <a:rPr lang="en-US"/>
            <a:t> de gestion des stocks des SPC.</a:t>
          </a:r>
          <a:endParaRPr lang="en-CA"/>
        </a:p>
      </dgm:t>
    </dgm:pt>
    <dgm:pt modelId="{2E189357-698D-1A47-B52F-3CB63C0238C3}" type="parTrans" cxnId="{AA8BF7B2-A977-1542-9D1A-93D076143BCE}">
      <dgm:prSet/>
      <dgm:spPr/>
      <dgm:t>
        <a:bodyPr/>
        <a:lstStyle/>
        <a:p>
          <a:endParaRPr lang="en-US"/>
        </a:p>
      </dgm:t>
    </dgm:pt>
    <dgm:pt modelId="{4FFAB34B-628F-A34D-B335-C0A5569899A6}" type="sibTrans" cxnId="{AA8BF7B2-A977-1542-9D1A-93D076143BCE}">
      <dgm:prSet/>
      <dgm:spPr/>
      <dgm:t>
        <a:bodyPr/>
        <a:lstStyle/>
        <a:p>
          <a:endParaRPr lang="en-US"/>
        </a:p>
      </dgm:t>
    </dgm:pt>
    <dgm:pt modelId="{8DE70173-86D0-2943-ABE0-409F4001A3A6}">
      <dgm:prSet/>
      <dgm:spPr>
        <a:solidFill>
          <a:schemeClr val="tx1">
            <a:lumMod val="75000"/>
            <a:lumOff val="25000"/>
          </a:schemeClr>
        </a:solidFill>
      </dgm:spPr>
      <dgm:t>
        <a:bodyPr/>
        <a:lstStyle/>
        <a:p>
          <a:r>
            <a:rPr lang="en-US" err="1"/>
            <a:t>Étudier</a:t>
          </a:r>
          <a:r>
            <a:rPr lang="en-US"/>
            <a:t> </a:t>
          </a:r>
          <a:r>
            <a:rPr lang="en-US" err="1"/>
            <a:t>d'autres</a:t>
          </a:r>
          <a:r>
            <a:rPr lang="en-US"/>
            <a:t> </a:t>
          </a:r>
          <a:r>
            <a:rPr lang="en-US" err="1"/>
            <a:t>possibilités</a:t>
          </a:r>
          <a:r>
            <a:rPr lang="en-US"/>
            <a:t> </a:t>
          </a:r>
          <a:r>
            <a:rPr lang="en-US" err="1"/>
            <a:t>d'améliorer</a:t>
          </a:r>
          <a:r>
            <a:rPr lang="en-US"/>
            <a:t> la gestion des stocks au sein du SPC.</a:t>
          </a:r>
          <a:endParaRPr lang="en-CA"/>
        </a:p>
      </dgm:t>
    </dgm:pt>
    <dgm:pt modelId="{3B1B675F-7935-3C4A-AC2F-5849D7EE3A7A}" type="parTrans" cxnId="{44AB3D92-7C8B-9A40-95D6-88DC51FD0938}">
      <dgm:prSet/>
      <dgm:spPr/>
      <dgm:t>
        <a:bodyPr/>
        <a:lstStyle/>
        <a:p>
          <a:endParaRPr lang="en-US"/>
        </a:p>
      </dgm:t>
    </dgm:pt>
    <dgm:pt modelId="{BE5E20EA-326D-C442-BB8A-BD803055EE6F}" type="sibTrans" cxnId="{44AB3D92-7C8B-9A40-95D6-88DC51FD0938}">
      <dgm:prSet/>
      <dgm:spPr/>
      <dgm:t>
        <a:bodyPr/>
        <a:lstStyle/>
        <a:p>
          <a:endParaRPr lang="en-US"/>
        </a:p>
      </dgm:t>
    </dgm:pt>
    <dgm:pt modelId="{D43089F4-10AF-DC4B-BB08-368EB791F7A1}">
      <dgm:prSet/>
      <dgm:spPr>
        <a:solidFill>
          <a:schemeClr val="tx1">
            <a:lumMod val="75000"/>
            <a:lumOff val="25000"/>
          </a:schemeClr>
        </a:solidFill>
      </dgm:spPr>
      <dgm:t>
        <a:bodyPr/>
        <a:lstStyle/>
        <a:p>
          <a:r>
            <a:rPr lang="fr-FR"/>
            <a:t>Explorer les possibilités d'améliorer l’enregistrement et l’étiquetage des nouveaux dispositifs TI pour SPC.</a:t>
          </a:r>
          <a:endParaRPr lang="en-CA"/>
        </a:p>
      </dgm:t>
    </dgm:pt>
    <dgm:pt modelId="{0FD96B01-07FE-A64B-81B3-023E921EB2C3}" type="parTrans" cxnId="{4B79DCD8-2111-754E-9BDA-5FE6C58ACA09}">
      <dgm:prSet/>
      <dgm:spPr/>
      <dgm:t>
        <a:bodyPr/>
        <a:lstStyle/>
        <a:p>
          <a:endParaRPr lang="en-US"/>
        </a:p>
      </dgm:t>
    </dgm:pt>
    <dgm:pt modelId="{A1B0B278-B875-8C40-963B-1DDA7C8AA042}" type="sibTrans" cxnId="{4B79DCD8-2111-754E-9BDA-5FE6C58ACA09}">
      <dgm:prSet/>
      <dgm:spPr/>
      <dgm:t>
        <a:bodyPr/>
        <a:lstStyle/>
        <a:p>
          <a:endParaRPr lang="en-US"/>
        </a:p>
      </dgm:t>
    </dgm:pt>
    <dgm:pt modelId="{1FFC8C77-3AEE-1946-8530-A4D77F764E41}" type="pres">
      <dgm:prSet presAssocID="{309EF5AE-0FA8-B740-A998-B3D8DF5C82FC}" presName="Name0" presStyleCnt="0">
        <dgm:presLayoutVars>
          <dgm:dir/>
          <dgm:resizeHandles val="exact"/>
        </dgm:presLayoutVars>
      </dgm:prSet>
      <dgm:spPr/>
    </dgm:pt>
    <dgm:pt modelId="{F51D5CB9-E75F-F74B-98E3-9D0EB687BBBF}" type="pres">
      <dgm:prSet presAssocID="{33F7B26B-21E0-9747-B227-0341BCDD78AB}" presName="parTxOnly" presStyleLbl="node1" presStyleIdx="0" presStyleCnt="4">
        <dgm:presLayoutVars>
          <dgm:bulletEnabled val="1"/>
        </dgm:presLayoutVars>
      </dgm:prSet>
      <dgm:spPr/>
    </dgm:pt>
    <dgm:pt modelId="{AACB525B-5F2C-6645-A28F-A6EA4D959759}" type="pres">
      <dgm:prSet presAssocID="{8B3CD87B-FDC9-FE4E-8CC8-246995A9BD4E}" presName="parSpace" presStyleCnt="0"/>
      <dgm:spPr/>
    </dgm:pt>
    <dgm:pt modelId="{90326BC5-EC75-2246-BAF7-F9D3B03EF7C9}" type="pres">
      <dgm:prSet presAssocID="{D6A74B76-BF1F-D84E-92B8-0C4DF11E469D}" presName="parTxOnly" presStyleLbl="node1" presStyleIdx="1" presStyleCnt="4">
        <dgm:presLayoutVars>
          <dgm:bulletEnabled val="1"/>
        </dgm:presLayoutVars>
      </dgm:prSet>
      <dgm:spPr/>
    </dgm:pt>
    <dgm:pt modelId="{EFB1715C-A7B6-EC42-BA5F-7C632BF2E195}" type="pres">
      <dgm:prSet presAssocID="{4FFAB34B-628F-A34D-B335-C0A5569899A6}" presName="parSpace" presStyleCnt="0"/>
      <dgm:spPr/>
    </dgm:pt>
    <dgm:pt modelId="{F36921E6-6CE0-F64C-A457-BEF88E027E3E}" type="pres">
      <dgm:prSet presAssocID="{8DE70173-86D0-2943-ABE0-409F4001A3A6}" presName="parTxOnly" presStyleLbl="node1" presStyleIdx="2" presStyleCnt="4">
        <dgm:presLayoutVars>
          <dgm:bulletEnabled val="1"/>
        </dgm:presLayoutVars>
      </dgm:prSet>
      <dgm:spPr/>
    </dgm:pt>
    <dgm:pt modelId="{048E3448-6A9F-FF4D-81BC-0D236B36654B}" type="pres">
      <dgm:prSet presAssocID="{BE5E20EA-326D-C442-BB8A-BD803055EE6F}" presName="parSpace" presStyleCnt="0"/>
      <dgm:spPr/>
    </dgm:pt>
    <dgm:pt modelId="{535B04E7-E2C8-3649-9A2F-CBB1B904A033}" type="pres">
      <dgm:prSet presAssocID="{D43089F4-10AF-DC4B-BB08-368EB791F7A1}" presName="parTxOnly" presStyleLbl="node1" presStyleIdx="3" presStyleCnt="4">
        <dgm:presLayoutVars>
          <dgm:bulletEnabled val="1"/>
        </dgm:presLayoutVars>
      </dgm:prSet>
      <dgm:spPr/>
    </dgm:pt>
  </dgm:ptLst>
  <dgm:cxnLst>
    <dgm:cxn modelId="{30B1CC35-0ABD-1F49-BE06-BE63088AF5DD}" srcId="{309EF5AE-0FA8-B740-A998-B3D8DF5C82FC}" destId="{33F7B26B-21E0-9747-B227-0341BCDD78AB}" srcOrd="0" destOrd="0" parTransId="{CCD8B954-4802-B046-8E99-779C64B69D51}" sibTransId="{8B3CD87B-FDC9-FE4E-8CC8-246995A9BD4E}"/>
    <dgm:cxn modelId="{25505239-51EB-454B-82D3-B4B448BBC27A}" type="presOf" srcId="{D6A74B76-BF1F-D84E-92B8-0C4DF11E469D}" destId="{90326BC5-EC75-2246-BAF7-F9D3B03EF7C9}" srcOrd="0" destOrd="0" presId="urn:microsoft.com/office/officeart/2005/8/layout/hChevron3"/>
    <dgm:cxn modelId="{79674A66-1BA9-884F-8D8A-7E63A0CD2432}" type="presOf" srcId="{8DE70173-86D0-2943-ABE0-409F4001A3A6}" destId="{F36921E6-6CE0-F64C-A457-BEF88E027E3E}" srcOrd="0" destOrd="0" presId="urn:microsoft.com/office/officeart/2005/8/layout/hChevron3"/>
    <dgm:cxn modelId="{F58CF78A-54F2-1246-BA7D-11D55FCC89A2}" type="presOf" srcId="{309EF5AE-0FA8-B740-A998-B3D8DF5C82FC}" destId="{1FFC8C77-3AEE-1946-8530-A4D77F764E41}" srcOrd="0" destOrd="0" presId="urn:microsoft.com/office/officeart/2005/8/layout/hChevron3"/>
    <dgm:cxn modelId="{44AB3D92-7C8B-9A40-95D6-88DC51FD0938}" srcId="{309EF5AE-0FA8-B740-A998-B3D8DF5C82FC}" destId="{8DE70173-86D0-2943-ABE0-409F4001A3A6}" srcOrd="2" destOrd="0" parTransId="{3B1B675F-7935-3C4A-AC2F-5849D7EE3A7A}" sibTransId="{BE5E20EA-326D-C442-BB8A-BD803055EE6F}"/>
    <dgm:cxn modelId="{AA8BF7B2-A977-1542-9D1A-93D076143BCE}" srcId="{309EF5AE-0FA8-B740-A998-B3D8DF5C82FC}" destId="{D6A74B76-BF1F-D84E-92B8-0C4DF11E469D}" srcOrd="1" destOrd="0" parTransId="{2E189357-698D-1A47-B52F-3CB63C0238C3}" sibTransId="{4FFAB34B-628F-A34D-B335-C0A5569899A6}"/>
    <dgm:cxn modelId="{70851ED6-FD93-1546-A02B-033605CD9403}" type="presOf" srcId="{33F7B26B-21E0-9747-B227-0341BCDD78AB}" destId="{F51D5CB9-E75F-F74B-98E3-9D0EB687BBBF}" srcOrd="0" destOrd="0" presId="urn:microsoft.com/office/officeart/2005/8/layout/hChevron3"/>
    <dgm:cxn modelId="{4B79DCD8-2111-754E-9BDA-5FE6C58ACA09}" srcId="{309EF5AE-0FA8-B740-A998-B3D8DF5C82FC}" destId="{D43089F4-10AF-DC4B-BB08-368EB791F7A1}" srcOrd="3" destOrd="0" parTransId="{0FD96B01-07FE-A64B-81B3-023E921EB2C3}" sibTransId="{A1B0B278-B875-8C40-963B-1DDA7C8AA042}"/>
    <dgm:cxn modelId="{F4271EEE-B68D-574D-BE5F-CAF63223350C}" type="presOf" srcId="{D43089F4-10AF-DC4B-BB08-368EB791F7A1}" destId="{535B04E7-E2C8-3649-9A2F-CBB1B904A033}" srcOrd="0" destOrd="0" presId="urn:microsoft.com/office/officeart/2005/8/layout/hChevron3"/>
    <dgm:cxn modelId="{25D25C96-A4B0-6A44-930B-2045E6F8C80C}" type="presParOf" srcId="{1FFC8C77-3AEE-1946-8530-A4D77F764E41}" destId="{F51D5CB9-E75F-F74B-98E3-9D0EB687BBBF}" srcOrd="0" destOrd="0" presId="urn:microsoft.com/office/officeart/2005/8/layout/hChevron3"/>
    <dgm:cxn modelId="{2EF2EB1C-F576-1449-80BD-A52E8083BDD1}" type="presParOf" srcId="{1FFC8C77-3AEE-1946-8530-A4D77F764E41}" destId="{AACB525B-5F2C-6645-A28F-A6EA4D959759}" srcOrd="1" destOrd="0" presId="urn:microsoft.com/office/officeart/2005/8/layout/hChevron3"/>
    <dgm:cxn modelId="{30DDCB1E-1A45-5A47-B259-E1F155CDD118}" type="presParOf" srcId="{1FFC8C77-3AEE-1946-8530-A4D77F764E41}" destId="{90326BC5-EC75-2246-BAF7-F9D3B03EF7C9}" srcOrd="2" destOrd="0" presId="urn:microsoft.com/office/officeart/2005/8/layout/hChevron3"/>
    <dgm:cxn modelId="{38A5FD4D-F2FE-F740-8194-1730AC9087A4}" type="presParOf" srcId="{1FFC8C77-3AEE-1946-8530-A4D77F764E41}" destId="{EFB1715C-A7B6-EC42-BA5F-7C632BF2E195}" srcOrd="3" destOrd="0" presId="urn:microsoft.com/office/officeart/2005/8/layout/hChevron3"/>
    <dgm:cxn modelId="{723A0086-0C7B-6D44-B0FD-B73F057A4BD4}" type="presParOf" srcId="{1FFC8C77-3AEE-1946-8530-A4D77F764E41}" destId="{F36921E6-6CE0-F64C-A457-BEF88E027E3E}" srcOrd="4" destOrd="0" presId="urn:microsoft.com/office/officeart/2005/8/layout/hChevron3"/>
    <dgm:cxn modelId="{19DAB59E-D2A0-FF43-825F-4AFB7AAE7122}" type="presParOf" srcId="{1FFC8C77-3AEE-1946-8530-A4D77F764E41}" destId="{048E3448-6A9F-FF4D-81BC-0D236B36654B}" srcOrd="5" destOrd="0" presId="urn:microsoft.com/office/officeart/2005/8/layout/hChevron3"/>
    <dgm:cxn modelId="{89816712-C54C-2540-AFA1-21867BCBFDE3}" type="presParOf" srcId="{1FFC8C77-3AEE-1946-8530-A4D77F764E41}" destId="{535B04E7-E2C8-3649-9A2F-CBB1B904A033}" srcOrd="6"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F04CEB0-08FA-4A54-A9F9-7103EE57BBC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24C1927-CAC6-42E5-A928-AEA0604168B1}">
      <dgm:prSet/>
      <dgm:spPr/>
      <dgm:t>
        <a:bodyPr/>
        <a:lstStyle/>
        <a:p>
          <a:pPr>
            <a:lnSpc>
              <a:spcPct val="100000"/>
            </a:lnSpc>
          </a:pPr>
          <a:r>
            <a:rPr lang="en-US" b="1"/>
            <a:t>Better understanding of the movement of assets</a:t>
          </a:r>
          <a:endParaRPr lang="en-US"/>
        </a:p>
      </dgm:t>
    </dgm:pt>
    <dgm:pt modelId="{F494E03D-F72B-4E7B-A2B2-70BAD4EC7099}" type="parTrans" cxnId="{3E691844-7518-4EAB-8466-0817A47030F7}">
      <dgm:prSet/>
      <dgm:spPr/>
      <dgm:t>
        <a:bodyPr/>
        <a:lstStyle/>
        <a:p>
          <a:endParaRPr lang="en-US"/>
        </a:p>
      </dgm:t>
    </dgm:pt>
    <dgm:pt modelId="{EB0BBA96-4D35-46D6-842B-623707D2D720}" type="sibTrans" cxnId="{3E691844-7518-4EAB-8466-0817A47030F7}">
      <dgm:prSet/>
      <dgm:spPr/>
      <dgm:t>
        <a:bodyPr/>
        <a:lstStyle/>
        <a:p>
          <a:endParaRPr lang="en-US"/>
        </a:p>
      </dgm:t>
    </dgm:pt>
    <dgm:pt modelId="{1A27189C-0CDD-42E2-A85F-A6EA30CCDB83}">
      <dgm:prSet/>
      <dgm:spPr/>
      <dgm:t>
        <a:bodyPr/>
        <a:lstStyle/>
        <a:p>
          <a:pPr>
            <a:lnSpc>
              <a:spcPct val="100000"/>
            </a:lnSpc>
          </a:pPr>
          <a:r>
            <a:rPr lang="en-US" b="1"/>
            <a:t>Easier inventory updates</a:t>
          </a:r>
          <a:endParaRPr lang="en-US"/>
        </a:p>
      </dgm:t>
    </dgm:pt>
    <dgm:pt modelId="{F1D9517B-5D34-4B89-9576-4F2C3770E039}" type="parTrans" cxnId="{A4BC3B59-0F7D-4AF3-BECD-06953C2821A4}">
      <dgm:prSet/>
      <dgm:spPr/>
      <dgm:t>
        <a:bodyPr/>
        <a:lstStyle/>
        <a:p>
          <a:endParaRPr lang="en-US"/>
        </a:p>
      </dgm:t>
    </dgm:pt>
    <dgm:pt modelId="{4B694F5F-7B99-417B-AD40-5D2DA1C0541B}" type="sibTrans" cxnId="{A4BC3B59-0F7D-4AF3-BECD-06953C2821A4}">
      <dgm:prSet/>
      <dgm:spPr/>
      <dgm:t>
        <a:bodyPr/>
        <a:lstStyle/>
        <a:p>
          <a:endParaRPr lang="en-US"/>
        </a:p>
      </dgm:t>
    </dgm:pt>
    <dgm:pt modelId="{06D29F1E-DD46-4EDD-B4DB-20753BD1FA4B}">
      <dgm:prSet/>
      <dgm:spPr/>
      <dgm:t>
        <a:bodyPr/>
        <a:lstStyle/>
        <a:p>
          <a:pPr>
            <a:lnSpc>
              <a:spcPct val="100000"/>
            </a:lnSpc>
          </a:pPr>
          <a:r>
            <a:rPr lang="en-US" b="1"/>
            <a:t>More reliable data</a:t>
          </a:r>
          <a:endParaRPr lang="en-US"/>
        </a:p>
      </dgm:t>
    </dgm:pt>
    <dgm:pt modelId="{54FBEE3C-4B7E-49E6-A82E-43720811EE94}" type="parTrans" cxnId="{6AF53429-74FD-4826-8EEE-AC5685BE4FA9}">
      <dgm:prSet/>
      <dgm:spPr/>
      <dgm:t>
        <a:bodyPr/>
        <a:lstStyle/>
        <a:p>
          <a:endParaRPr lang="en-US"/>
        </a:p>
      </dgm:t>
    </dgm:pt>
    <dgm:pt modelId="{44D4CFD8-D667-4036-820D-E79098A6CED3}" type="sibTrans" cxnId="{6AF53429-74FD-4826-8EEE-AC5685BE4FA9}">
      <dgm:prSet/>
      <dgm:spPr/>
      <dgm:t>
        <a:bodyPr/>
        <a:lstStyle/>
        <a:p>
          <a:endParaRPr lang="en-US"/>
        </a:p>
      </dgm:t>
    </dgm:pt>
    <dgm:pt modelId="{E9AC7141-07B2-4732-B137-A5AD558540C2}" type="pres">
      <dgm:prSet presAssocID="{6F04CEB0-08FA-4A54-A9F9-7103EE57BBCB}" presName="root" presStyleCnt="0">
        <dgm:presLayoutVars>
          <dgm:dir/>
          <dgm:resizeHandles val="exact"/>
        </dgm:presLayoutVars>
      </dgm:prSet>
      <dgm:spPr/>
    </dgm:pt>
    <dgm:pt modelId="{5D52513F-8C69-4D45-A4D8-F3D88FCC5B7A}" type="pres">
      <dgm:prSet presAssocID="{824C1927-CAC6-42E5-A928-AEA0604168B1}" presName="compNode" presStyleCnt="0"/>
      <dgm:spPr/>
    </dgm:pt>
    <dgm:pt modelId="{FC393869-E2C2-49BB-B983-254455A642BA}" type="pres">
      <dgm:prSet presAssocID="{824C1927-CAC6-42E5-A928-AEA060416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878D5F3C-63E6-4B4C-9849-C60435E8A36A}" type="pres">
      <dgm:prSet presAssocID="{824C1927-CAC6-42E5-A928-AEA0604168B1}" presName="spaceRect" presStyleCnt="0"/>
      <dgm:spPr/>
    </dgm:pt>
    <dgm:pt modelId="{69D4AB18-30E4-4CA1-A417-8FB289E938A0}" type="pres">
      <dgm:prSet presAssocID="{824C1927-CAC6-42E5-A928-AEA0604168B1}" presName="textRect" presStyleLbl="revTx" presStyleIdx="0" presStyleCnt="3">
        <dgm:presLayoutVars>
          <dgm:chMax val="1"/>
          <dgm:chPref val="1"/>
        </dgm:presLayoutVars>
      </dgm:prSet>
      <dgm:spPr/>
    </dgm:pt>
    <dgm:pt modelId="{48367FAE-4523-4389-B29D-392300B98460}" type="pres">
      <dgm:prSet presAssocID="{EB0BBA96-4D35-46D6-842B-623707D2D720}" presName="sibTrans" presStyleCnt="0"/>
      <dgm:spPr/>
    </dgm:pt>
    <dgm:pt modelId="{1BD15932-CEAD-45D3-B902-177860C61637}" type="pres">
      <dgm:prSet presAssocID="{1A27189C-0CDD-42E2-A85F-A6EA30CCDB83}" presName="compNode" presStyleCnt="0"/>
      <dgm:spPr/>
    </dgm:pt>
    <dgm:pt modelId="{AD15ECB8-C543-4B65-973D-D123E4D4A9EA}" type="pres">
      <dgm:prSet presAssocID="{1A27189C-0CDD-42E2-A85F-A6EA30CCDB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F1F53DA4-AB39-47DA-B950-02F884844895}" type="pres">
      <dgm:prSet presAssocID="{1A27189C-0CDD-42E2-A85F-A6EA30CCDB83}" presName="spaceRect" presStyleCnt="0"/>
      <dgm:spPr/>
    </dgm:pt>
    <dgm:pt modelId="{FF775033-BD75-4BB5-858C-026ABA5DA5AC}" type="pres">
      <dgm:prSet presAssocID="{1A27189C-0CDD-42E2-A85F-A6EA30CCDB83}" presName="textRect" presStyleLbl="revTx" presStyleIdx="1" presStyleCnt="3">
        <dgm:presLayoutVars>
          <dgm:chMax val="1"/>
          <dgm:chPref val="1"/>
        </dgm:presLayoutVars>
      </dgm:prSet>
      <dgm:spPr/>
    </dgm:pt>
    <dgm:pt modelId="{715CCC03-B3A7-4050-BDDD-F94D9842C6C2}" type="pres">
      <dgm:prSet presAssocID="{4B694F5F-7B99-417B-AD40-5D2DA1C0541B}" presName="sibTrans" presStyleCnt="0"/>
      <dgm:spPr/>
    </dgm:pt>
    <dgm:pt modelId="{13BDEC6D-CA4C-4805-8FF7-F6E5FFC0E899}" type="pres">
      <dgm:prSet presAssocID="{06D29F1E-DD46-4EDD-B4DB-20753BD1FA4B}" presName="compNode" presStyleCnt="0"/>
      <dgm:spPr/>
    </dgm:pt>
    <dgm:pt modelId="{FF74EC3F-4BA6-4990-AA39-4F4E6452808B}" type="pres">
      <dgm:prSet presAssocID="{06D29F1E-DD46-4EDD-B4DB-20753BD1F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869CE5B-0739-4955-AFEB-1D8B44B597D6}" type="pres">
      <dgm:prSet presAssocID="{06D29F1E-DD46-4EDD-B4DB-20753BD1FA4B}" presName="spaceRect" presStyleCnt="0"/>
      <dgm:spPr/>
    </dgm:pt>
    <dgm:pt modelId="{E92ED2B9-071D-4021-9F3F-064353AA9FB3}" type="pres">
      <dgm:prSet presAssocID="{06D29F1E-DD46-4EDD-B4DB-20753BD1FA4B}" presName="textRect" presStyleLbl="revTx" presStyleIdx="2" presStyleCnt="3">
        <dgm:presLayoutVars>
          <dgm:chMax val="1"/>
          <dgm:chPref val="1"/>
        </dgm:presLayoutVars>
      </dgm:prSet>
      <dgm:spPr/>
    </dgm:pt>
  </dgm:ptLst>
  <dgm:cxnLst>
    <dgm:cxn modelId="{D1541217-4BA9-4B40-B5A7-66141B914ED6}" type="presOf" srcId="{1A27189C-0CDD-42E2-A85F-A6EA30CCDB83}" destId="{FF775033-BD75-4BB5-858C-026ABA5DA5AC}" srcOrd="0" destOrd="0" presId="urn:microsoft.com/office/officeart/2018/2/layout/IconLabelList"/>
    <dgm:cxn modelId="{249C031B-A33F-9F44-8E38-E5D8EBAF02FB}" type="presOf" srcId="{6F04CEB0-08FA-4A54-A9F9-7103EE57BBCB}" destId="{E9AC7141-07B2-4732-B137-A5AD558540C2}" srcOrd="0" destOrd="0" presId="urn:microsoft.com/office/officeart/2018/2/layout/IconLabelList"/>
    <dgm:cxn modelId="{6AF53429-74FD-4826-8EEE-AC5685BE4FA9}" srcId="{6F04CEB0-08FA-4A54-A9F9-7103EE57BBCB}" destId="{06D29F1E-DD46-4EDD-B4DB-20753BD1FA4B}" srcOrd="2" destOrd="0" parTransId="{54FBEE3C-4B7E-49E6-A82E-43720811EE94}" sibTransId="{44D4CFD8-D667-4036-820D-E79098A6CED3}"/>
    <dgm:cxn modelId="{D1303D32-CD34-6F47-8A35-28C812EDDF2D}" type="presOf" srcId="{06D29F1E-DD46-4EDD-B4DB-20753BD1FA4B}" destId="{E92ED2B9-071D-4021-9F3F-064353AA9FB3}" srcOrd="0" destOrd="0" presId="urn:microsoft.com/office/officeart/2018/2/layout/IconLabelList"/>
    <dgm:cxn modelId="{3E691844-7518-4EAB-8466-0817A47030F7}" srcId="{6F04CEB0-08FA-4A54-A9F9-7103EE57BBCB}" destId="{824C1927-CAC6-42E5-A928-AEA0604168B1}" srcOrd="0" destOrd="0" parTransId="{F494E03D-F72B-4E7B-A2B2-70BAD4EC7099}" sibTransId="{EB0BBA96-4D35-46D6-842B-623707D2D720}"/>
    <dgm:cxn modelId="{A4BC3B59-0F7D-4AF3-BECD-06953C2821A4}" srcId="{6F04CEB0-08FA-4A54-A9F9-7103EE57BBCB}" destId="{1A27189C-0CDD-42E2-A85F-A6EA30CCDB83}" srcOrd="1" destOrd="0" parTransId="{F1D9517B-5D34-4B89-9576-4F2C3770E039}" sibTransId="{4B694F5F-7B99-417B-AD40-5D2DA1C0541B}"/>
    <dgm:cxn modelId="{58613EBC-A73D-3747-9230-136849F5860F}" type="presOf" srcId="{824C1927-CAC6-42E5-A928-AEA0604168B1}" destId="{69D4AB18-30E4-4CA1-A417-8FB289E938A0}" srcOrd="0" destOrd="0" presId="urn:microsoft.com/office/officeart/2018/2/layout/IconLabelList"/>
    <dgm:cxn modelId="{A0E3A7ED-D8B8-C643-B268-EF51D2669500}" type="presParOf" srcId="{E9AC7141-07B2-4732-B137-A5AD558540C2}" destId="{5D52513F-8C69-4D45-A4D8-F3D88FCC5B7A}" srcOrd="0" destOrd="0" presId="urn:microsoft.com/office/officeart/2018/2/layout/IconLabelList"/>
    <dgm:cxn modelId="{3CE4AD3C-CF20-FA48-A751-2BCAC954B559}" type="presParOf" srcId="{5D52513F-8C69-4D45-A4D8-F3D88FCC5B7A}" destId="{FC393869-E2C2-49BB-B983-254455A642BA}" srcOrd="0" destOrd="0" presId="urn:microsoft.com/office/officeart/2018/2/layout/IconLabelList"/>
    <dgm:cxn modelId="{207BADEB-B539-BB44-9810-77205DEA5712}" type="presParOf" srcId="{5D52513F-8C69-4D45-A4D8-F3D88FCC5B7A}" destId="{878D5F3C-63E6-4B4C-9849-C60435E8A36A}" srcOrd="1" destOrd="0" presId="urn:microsoft.com/office/officeart/2018/2/layout/IconLabelList"/>
    <dgm:cxn modelId="{0AE1D333-9FA0-A94A-BF04-03350BB8A183}" type="presParOf" srcId="{5D52513F-8C69-4D45-A4D8-F3D88FCC5B7A}" destId="{69D4AB18-30E4-4CA1-A417-8FB289E938A0}" srcOrd="2" destOrd="0" presId="urn:microsoft.com/office/officeart/2018/2/layout/IconLabelList"/>
    <dgm:cxn modelId="{429C5059-CA7A-824E-A276-6EB7D1CD0864}" type="presParOf" srcId="{E9AC7141-07B2-4732-B137-A5AD558540C2}" destId="{48367FAE-4523-4389-B29D-392300B98460}" srcOrd="1" destOrd="0" presId="urn:microsoft.com/office/officeart/2018/2/layout/IconLabelList"/>
    <dgm:cxn modelId="{BB69779A-8421-1542-A0B5-DD9F225C5E85}" type="presParOf" srcId="{E9AC7141-07B2-4732-B137-A5AD558540C2}" destId="{1BD15932-CEAD-45D3-B902-177860C61637}" srcOrd="2" destOrd="0" presId="urn:microsoft.com/office/officeart/2018/2/layout/IconLabelList"/>
    <dgm:cxn modelId="{38D6CF22-F0C0-B746-8998-6A1BFA499818}" type="presParOf" srcId="{1BD15932-CEAD-45D3-B902-177860C61637}" destId="{AD15ECB8-C543-4B65-973D-D123E4D4A9EA}" srcOrd="0" destOrd="0" presId="urn:microsoft.com/office/officeart/2018/2/layout/IconLabelList"/>
    <dgm:cxn modelId="{A65648F5-540D-7D43-AB1B-3AC88F6B3F24}" type="presParOf" srcId="{1BD15932-CEAD-45D3-B902-177860C61637}" destId="{F1F53DA4-AB39-47DA-B950-02F884844895}" srcOrd="1" destOrd="0" presId="urn:microsoft.com/office/officeart/2018/2/layout/IconLabelList"/>
    <dgm:cxn modelId="{967DD28B-FB5F-6D42-A29B-75B9456415FF}" type="presParOf" srcId="{1BD15932-CEAD-45D3-B902-177860C61637}" destId="{FF775033-BD75-4BB5-858C-026ABA5DA5AC}" srcOrd="2" destOrd="0" presId="urn:microsoft.com/office/officeart/2018/2/layout/IconLabelList"/>
    <dgm:cxn modelId="{267C99E9-6C86-8145-B3E4-4F64DE149ECF}" type="presParOf" srcId="{E9AC7141-07B2-4732-B137-A5AD558540C2}" destId="{715CCC03-B3A7-4050-BDDD-F94D9842C6C2}" srcOrd="3" destOrd="0" presId="urn:microsoft.com/office/officeart/2018/2/layout/IconLabelList"/>
    <dgm:cxn modelId="{20234C52-9F00-DD4E-BE7F-90EA4777A39A}" type="presParOf" srcId="{E9AC7141-07B2-4732-B137-A5AD558540C2}" destId="{13BDEC6D-CA4C-4805-8FF7-F6E5FFC0E899}" srcOrd="4" destOrd="0" presId="urn:microsoft.com/office/officeart/2018/2/layout/IconLabelList"/>
    <dgm:cxn modelId="{A7208166-71DE-9E44-B8A0-02E32F38E1F8}" type="presParOf" srcId="{13BDEC6D-CA4C-4805-8FF7-F6E5FFC0E899}" destId="{FF74EC3F-4BA6-4990-AA39-4F4E6452808B}" srcOrd="0" destOrd="0" presId="urn:microsoft.com/office/officeart/2018/2/layout/IconLabelList"/>
    <dgm:cxn modelId="{4C6D2CC8-C3E1-3143-932A-EDD9588832E9}" type="presParOf" srcId="{13BDEC6D-CA4C-4805-8FF7-F6E5FFC0E899}" destId="{F869CE5B-0739-4955-AFEB-1D8B44B597D6}" srcOrd="1" destOrd="0" presId="urn:microsoft.com/office/officeart/2018/2/layout/IconLabelList"/>
    <dgm:cxn modelId="{CAA04CCC-3953-394E-982D-E3D9FCCADA3C}" type="presParOf" srcId="{13BDEC6D-CA4C-4805-8FF7-F6E5FFC0E899}" destId="{E92ED2B9-071D-4021-9F3F-064353AA9F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F04CEB0-08FA-4A54-A9F9-7103EE57BBC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24C1927-CAC6-42E5-A928-AEA0604168B1}">
      <dgm:prSet/>
      <dgm:spPr/>
      <dgm:t>
        <a:bodyPr/>
        <a:lstStyle/>
        <a:p>
          <a:pPr>
            <a:lnSpc>
              <a:spcPct val="100000"/>
            </a:lnSpc>
          </a:pPr>
          <a:r>
            <a:rPr lang="fr-FR" b="1"/>
            <a:t>Meilleure compréhension des déplacements des actifs</a:t>
          </a:r>
          <a:r>
            <a:rPr lang="en-US" b="1"/>
            <a:t> </a:t>
          </a:r>
          <a:endParaRPr lang="en-US"/>
        </a:p>
      </dgm:t>
    </dgm:pt>
    <dgm:pt modelId="{F494E03D-F72B-4E7B-A2B2-70BAD4EC7099}" type="parTrans" cxnId="{3E691844-7518-4EAB-8466-0817A47030F7}">
      <dgm:prSet/>
      <dgm:spPr/>
      <dgm:t>
        <a:bodyPr/>
        <a:lstStyle/>
        <a:p>
          <a:endParaRPr lang="en-US"/>
        </a:p>
      </dgm:t>
    </dgm:pt>
    <dgm:pt modelId="{EB0BBA96-4D35-46D6-842B-623707D2D720}" type="sibTrans" cxnId="{3E691844-7518-4EAB-8466-0817A47030F7}">
      <dgm:prSet/>
      <dgm:spPr/>
      <dgm:t>
        <a:bodyPr/>
        <a:lstStyle/>
        <a:p>
          <a:endParaRPr lang="en-US"/>
        </a:p>
      </dgm:t>
    </dgm:pt>
    <dgm:pt modelId="{1A27189C-0CDD-42E2-A85F-A6EA30CCDB83}">
      <dgm:prSet/>
      <dgm:spPr/>
      <dgm:t>
        <a:bodyPr/>
        <a:lstStyle/>
        <a:p>
          <a:pPr>
            <a:lnSpc>
              <a:spcPct val="100000"/>
            </a:lnSpc>
          </a:pPr>
          <a:r>
            <a:rPr lang="fr-FR" b="1"/>
            <a:t>Mise à jour des inventaires facilitée</a:t>
          </a:r>
          <a:endParaRPr lang="en-US"/>
        </a:p>
      </dgm:t>
    </dgm:pt>
    <dgm:pt modelId="{F1D9517B-5D34-4B89-9576-4F2C3770E039}" type="parTrans" cxnId="{A4BC3B59-0F7D-4AF3-BECD-06953C2821A4}">
      <dgm:prSet/>
      <dgm:spPr/>
      <dgm:t>
        <a:bodyPr/>
        <a:lstStyle/>
        <a:p>
          <a:endParaRPr lang="en-US"/>
        </a:p>
      </dgm:t>
    </dgm:pt>
    <dgm:pt modelId="{4B694F5F-7B99-417B-AD40-5D2DA1C0541B}" type="sibTrans" cxnId="{A4BC3B59-0F7D-4AF3-BECD-06953C2821A4}">
      <dgm:prSet/>
      <dgm:spPr/>
      <dgm:t>
        <a:bodyPr/>
        <a:lstStyle/>
        <a:p>
          <a:endParaRPr lang="en-US"/>
        </a:p>
      </dgm:t>
    </dgm:pt>
    <dgm:pt modelId="{06D29F1E-DD46-4EDD-B4DB-20753BD1FA4B}">
      <dgm:prSet/>
      <dgm:spPr/>
      <dgm:t>
        <a:bodyPr/>
        <a:lstStyle/>
        <a:p>
          <a:pPr>
            <a:lnSpc>
              <a:spcPct val="100000"/>
            </a:lnSpc>
          </a:pPr>
          <a:r>
            <a:rPr lang="en-US" b="1"/>
            <a:t>Données plus </a:t>
          </a:r>
          <a:r>
            <a:rPr lang="en-US" b="1" err="1"/>
            <a:t>fiables</a:t>
          </a:r>
          <a:endParaRPr lang="en-US"/>
        </a:p>
      </dgm:t>
    </dgm:pt>
    <dgm:pt modelId="{54FBEE3C-4B7E-49E6-A82E-43720811EE94}" type="parTrans" cxnId="{6AF53429-74FD-4826-8EEE-AC5685BE4FA9}">
      <dgm:prSet/>
      <dgm:spPr/>
      <dgm:t>
        <a:bodyPr/>
        <a:lstStyle/>
        <a:p>
          <a:endParaRPr lang="en-US"/>
        </a:p>
      </dgm:t>
    </dgm:pt>
    <dgm:pt modelId="{44D4CFD8-D667-4036-820D-E79098A6CED3}" type="sibTrans" cxnId="{6AF53429-74FD-4826-8EEE-AC5685BE4FA9}">
      <dgm:prSet/>
      <dgm:spPr/>
      <dgm:t>
        <a:bodyPr/>
        <a:lstStyle/>
        <a:p>
          <a:endParaRPr lang="en-US"/>
        </a:p>
      </dgm:t>
    </dgm:pt>
    <dgm:pt modelId="{E9AC7141-07B2-4732-B137-A5AD558540C2}" type="pres">
      <dgm:prSet presAssocID="{6F04CEB0-08FA-4A54-A9F9-7103EE57BBCB}" presName="root" presStyleCnt="0">
        <dgm:presLayoutVars>
          <dgm:dir/>
          <dgm:resizeHandles val="exact"/>
        </dgm:presLayoutVars>
      </dgm:prSet>
      <dgm:spPr/>
    </dgm:pt>
    <dgm:pt modelId="{5D52513F-8C69-4D45-A4D8-F3D88FCC5B7A}" type="pres">
      <dgm:prSet presAssocID="{824C1927-CAC6-42E5-A928-AEA0604168B1}" presName="compNode" presStyleCnt="0"/>
      <dgm:spPr/>
    </dgm:pt>
    <dgm:pt modelId="{FC393869-E2C2-49BB-B983-254455A642BA}" type="pres">
      <dgm:prSet presAssocID="{824C1927-CAC6-42E5-A928-AEA060416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878D5F3C-63E6-4B4C-9849-C60435E8A36A}" type="pres">
      <dgm:prSet presAssocID="{824C1927-CAC6-42E5-A928-AEA0604168B1}" presName="spaceRect" presStyleCnt="0"/>
      <dgm:spPr/>
    </dgm:pt>
    <dgm:pt modelId="{69D4AB18-30E4-4CA1-A417-8FB289E938A0}" type="pres">
      <dgm:prSet presAssocID="{824C1927-CAC6-42E5-A928-AEA0604168B1}" presName="textRect" presStyleLbl="revTx" presStyleIdx="0" presStyleCnt="3">
        <dgm:presLayoutVars>
          <dgm:chMax val="1"/>
          <dgm:chPref val="1"/>
        </dgm:presLayoutVars>
      </dgm:prSet>
      <dgm:spPr/>
    </dgm:pt>
    <dgm:pt modelId="{48367FAE-4523-4389-B29D-392300B98460}" type="pres">
      <dgm:prSet presAssocID="{EB0BBA96-4D35-46D6-842B-623707D2D720}" presName="sibTrans" presStyleCnt="0"/>
      <dgm:spPr/>
    </dgm:pt>
    <dgm:pt modelId="{1BD15932-CEAD-45D3-B902-177860C61637}" type="pres">
      <dgm:prSet presAssocID="{1A27189C-0CDD-42E2-A85F-A6EA30CCDB83}" presName="compNode" presStyleCnt="0"/>
      <dgm:spPr/>
    </dgm:pt>
    <dgm:pt modelId="{AD15ECB8-C543-4B65-973D-D123E4D4A9EA}" type="pres">
      <dgm:prSet presAssocID="{1A27189C-0CDD-42E2-A85F-A6EA30CCDB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F1F53DA4-AB39-47DA-B950-02F884844895}" type="pres">
      <dgm:prSet presAssocID="{1A27189C-0CDD-42E2-A85F-A6EA30CCDB83}" presName="spaceRect" presStyleCnt="0"/>
      <dgm:spPr/>
    </dgm:pt>
    <dgm:pt modelId="{FF775033-BD75-4BB5-858C-026ABA5DA5AC}" type="pres">
      <dgm:prSet presAssocID="{1A27189C-0CDD-42E2-A85F-A6EA30CCDB83}" presName="textRect" presStyleLbl="revTx" presStyleIdx="1" presStyleCnt="3">
        <dgm:presLayoutVars>
          <dgm:chMax val="1"/>
          <dgm:chPref val="1"/>
        </dgm:presLayoutVars>
      </dgm:prSet>
      <dgm:spPr/>
    </dgm:pt>
    <dgm:pt modelId="{715CCC03-B3A7-4050-BDDD-F94D9842C6C2}" type="pres">
      <dgm:prSet presAssocID="{4B694F5F-7B99-417B-AD40-5D2DA1C0541B}" presName="sibTrans" presStyleCnt="0"/>
      <dgm:spPr/>
    </dgm:pt>
    <dgm:pt modelId="{13BDEC6D-CA4C-4805-8FF7-F6E5FFC0E899}" type="pres">
      <dgm:prSet presAssocID="{06D29F1E-DD46-4EDD-B4DB-20753BD1FA4B}" presName="compNode" presStyleCnt="0"/>
      <dgm:spPr/>
    </dgm:pt>
    <dgm:pt modelId="{FF74EC3F-4BA6-4990-AA39-4F4E6452808B}" type="pres">
      <dgm:prSet presAssocID="{06D29F1E-DD46-4EDD-B4DB-20753BD1F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869CE5B-0739-4955-AFEB-1D8B44B597D6}" type="pres">
      <dgm:prSet presAssocID="{06D29F1E-DD46-4EDD-B4DB-20753BD1FA4B}" presName="spaceRect" presStyleCnt="0"/>
      <dgm:spPr/>
    </dgm:pt>
    <dgm:pt modelId="{E92ED2B9-071D-4021-9F3F-064353AA9FB3}" type="pres">
      <dgm:prSet presAssocID="{06D29F1E-DD46-4EDD-B4DB-20753BD1FA4B}" presName="textRect" presStyleLbl="revTx" presStyleIdx="2" presStyleCnt="3">
        <dgm:presLayoutVars>
          <dgm:chMax val="1"/>
          <dgm:chPref val="1"/>
        </dgm:presLayoutVars>
      </dgm:prSet>
      <dgm:spPr/>
    </dgm:pt>
  </dgm:ptLst>
  <dgm:cxnLst>
    <dgm:cxn modelId="{D1541217-4BA9-4B40-B5A7-66141B914ED6}" type="presOf" srcId="{1A27189C-0CDD-42E2-A85F-A6EA30CCDB83}" destId="{FF775033-BD75-4BB5-858C-026ABA5DA5AC}" srcOrd="0" destOrd="0" presId="urn:microsoft.com/office/officeart/2018/2/layout/IconLabelList"/>
    <dgm:cxn modelId="{249C031B-A33F-9F44-8E38-E5D8EBAF02FB}" type="presOf" srcId="{6F04CEB0-08FA-4A54-A9F9-7103EE57BBCB}" destId="{E9AC7141-07B2-4732-B137-A5AD558540C2}" srcOrd="0" destOrd="0" presId="urn:microsoft.com/office/officeart/2018/2/layout/IconLabelList"/>
    <dgm:cxn modelId="{6AF53429-74FD-4826-8EEE-AC5685BE4FA9}" srcId="{6F04CEB0-08FA-4A54-A9F9-7103EE57BBCB}" destId="{06D29F1E-DD46-4EDD-B4DB-20753BD1FA4B}" srcOrd="2" destOrd="0" parTransId="{54FBEE3C-4B7E-49E6-A82E-43720811EE94}" sibTransId="{44D4CFD8-D667-4036-820D-E79098A6CED3}"/>
    <dgm:cxn modelId="{D1303D32-CD34-6F47-8A35-28C812EDDF2D}" type="presOf" srcId="{06D29F1E-DD46-4EDD-B4DB-20753BD1FA4B}" destId="{E92ED2B9-071D-4021-9F3F-064353AA9FB3}" srcOrd="0" destOrd="0" presId="urn:microsoft.com/office/officeart/2018/2/layout/IconLabelList"/>
    <dgm:cxn modelId="{3E691844-7518-4EAB-8466-0817A47030F7}" srcId="{6F04CEB0-08FA-4A54-A9F9-7103EE57BBCB}" destId="{824C1927-CAC6-42E5-A928-AEA0604168B1}" srcOrd="0" destOrd="0" parTransId="{F494E03D-F72B-4E7B-A2B2-70BAD4EC7099}" sibTransId="{EB0BBA96-4D35-46D6-842B-623707D2D720}"/>
    <dgm:cxn modelId="{A4BC3B59-0F7D-4AF3-BECD-06953C2821A4}" srcId="{6F04CEB0-08FA-4A54-A9F9-7103EE57BBCB}" destId="{1A27189C-0CDD-42E2-A85F-A6EA30CCDB83}" srcOrd="1" destOrd="0" parTransId="{F1D9517B-5D34-4B89-9576-4F2C3770E039}" sibTransId="{4B694F5F-7B99-417B-AD40-5D2DA1C0541B}"/>
    <dgm:cxn modelId="{58613EBC-A73D-3747-9230-136849F5860F}" type="presOf" srcId="{824C1927-CAC6-42E5-A928-AEA0604168B1}" destId="{69D4AB18-30E4-4CA1-A417-8FB289E938A0}" srcOrd="0" destOrd="0" presId="urn:microsoft.com/office/officeart/2018/2/layout/IconLabelList"/>
    <dgm:cxn modelId="{A0E3A7ED-D8B8-C643-B268-EF51D2669500}" type="presParOf" srcId="{E9AC7141-07B2-4732-B137-A5AD558540C2}" destId="{5D52513F-8C69-4D45-A4D8-F3D88FCC5B7A}" srcOrd="0" destOrd="0" presId="urn:microsoft.com/office/officeart/2018/2/layout/IconLabelList"/>
    <dgm:cxn modelId="{3CE4AD3C-CF20-FA48-A751-2BCAC954B559}" type="presParOf" srcId="{5D52513F-8C69-4D45-A4D8-F3D88FCC5B7A}" destId="{FC393869-E2C2-49BB-B983-254455A642BA}" srcOrd="0" destOrd="0" presId="urn:microsoft.com/office/officeart/2018/2/layout/IconLabelList"/>
    <dgm:cxn modelId="{207BADEB-B539-BB44-9810-77205DEA5712}" type="presParOf" srcId="{5D52513F-8C69-4D45-A4D8-F3D88FCC5B7A}" destId="{878D5F3C-63E6-4B4C-9849-C60435E8A36A}" srcOrd="1" destOrd="0" presId="urn:microsoft.com/office/officeart/2018/2/layout/IconLabelList"/>
    <dgm:cxn modelId="{0AE1D333-9FA0-A94A-BF04-03350BB8A183}" type="presParOf" srcId="{5D52513F-8C69-4D45-A4D8-F3D88FCC5B7A}" destId="{69D4AB18-30E4-4CA1-A417-8FB289E938A0}" srcOrd="2" destOrd="0" presId="urn:microsoft.com/office/officeart/2018/2/layout/IconLabelList"/>
    <dgm:cxn modelId="{429C5059-CA7A-824E-A276-6EB7D1CD0864}" type="presParOf" srcId="{E9AC7141-07B2-4732-B137-A5AD558540C2}" destId="{48367FAE-4523-4389-B29D-392300B98460}" srcOrd="1" destOrd="0" presId="urn:microsoft.com/office/officeart/2018/2/layout/IconLabelList"/>
    <dgm:cxn modelId="{BB69779A-8421-1542-A0B5-DD9F225C5E85}" type="presParOf" srcId="{E9AC7141-07B2-4732-B137-A5AD558540C2}" destId="{1BD15932-CEAD-45D3-B902-177860C61637}" srcOrd="2" destOrd="0" presId="urn:microsoft.com/office/officeart/2018/2/layout/IconLabelList"/>
    <dgm:cxn modelId="{38D6CF22-F0C0-B746-8998-6A1BFA499818}" type="presParOf" srcId="{1BD15932-CEAD-45D3-B902-177860C61637}" destId="{AD15ECB8-C543-4B65-973D-D123E4D4A9EA}" srcOrd="0" destOrd="0" presId="urn:microsoft.com/office/officeart/2018/2/layout/IconLabelList"/>
    <dgm:cxn modelId="{A65648F5-540D-7D43-AB1B-3AC88F6B3F24}" type="presParOf" srcId="{1BD15932-CEAD-45D3-B902-177860C61637}" destId="{F1F53DA4-AB39-47DA-B950-02F884844895}" srcOrd="1" destOrd="0" presId="urn:microsoft.com/office/officeart/2018/2/layout/IconLabelList"/>
    <dgm:cxn modelId="{967DD28B-FB5F-6D42-A29B-75B9456415FF}" type="presParOf" srcId="{1BD15932-CEAD-45D3-B902-177860C61637}" destId="{FF775033-BD75-4BB5-858C-026ABA5DA5AC}" srcOrd="2" destOrd="0" presId="urn:microsoft.com/office/officeart/2018/2/layout/IconLabelList"/>
    <dgm:cxn modelId="{267C99E9-6C86-8145-B3E4-4F64DE149ECF}" type="presParOf" srcId="{E9AC7141-07B2-4732-B137-A5AD558540C2}" destId="{715CCC03-B3A7-4050-BDDD-F94D9842C6C2}" srcOrd="3" destOrd="0" presId="urn:microsoft.com/office/officeart/2018/2/layout/IconLabelList"/>
    <dgm:cxn modelId="{20234C52-9F00-DD4E-BE7F-90EA4777A39A}" type="presParOf" srcId="{E9AC7141-07B2-4732-B137-A5AD558540C2}" destId="{13BDEC6D-CA4C-4805-8FF7-F6E5FFC0E899}" srcOrd="4" destOrd="0" presId="urn:microsoft.com/office/officeart/2018/2/layout/IconLabelList"/>
    <dgm:cxn modelId="{A7208166-71DE-9E44-B8A0-02E32F38E1F8}" type="presParOf" srcId="{13BDEC6D-CA4C-4805-8FF7-F6E5FFC0E899}" destId="{FF74EC3F-4BA6-4990-AA39-4F4E6452808B}" srcOrd="0" destOrd="0" presId="urn:microsoft.com/office/officeart/2018/2/layout/IconLabelList"/>
    <dgm:cxn modelId="{4C6D2CC8-C3E1-3143-932A-EDD9588832E9}" type="presParOf" srcId="{13BDEC6D-CA4C-4805-8FF7-F6E5FFC0E899}" destId="{F869CE5B-0739-4955-AFEB-1D8B44B597D6}" srcOrd="1" destOrd="0" presId="urn:microsoft.com/office/officeart/2018/2/layout/IconLabelList"/>
    <dgm:cxn modelId="{CAA04CCC-3953-394E-982D-E3D9FCCADA3C}" type="presParOf" srcId="{13BDEC6D-CA4C-4805-8FF7-F6E5FFC0E899}" destId="{E92ED2B9-071D-4021-9F3F-064353AA9F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C92A20A-7770-434B-BA10-BF19005DED7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4B6BDE-D647-5146-82D1-C12BDEB535DF}">
      <dgm:prSet/>
      <dgm:spPr/>
      <dgm:t>
        <a:bodyPr/>
        <a:lstStyle/>
        <a:p>
          <a:r>
            <a:rPr lang="en-CA" b="0"/>
            <a:t>Enhanced understanding of ICELAB through environmental condition monitoring.</a:t>
          </a:r>
          <a:endParaRPr lang="en-CA"/>
        </a:p>
      </dgm:t>
    </dgm:pt>
    <dgm:pt modelId="{4BB9BC4A-F54C-4B44-A192-C9D52E24C8FE}" type="parTrans" cxnId="{448313F8-F9DB-624D-9410-687DA2978B1F}">
      <dgm:prSet/>
      <dgm:spPr/>
      <dgm:t>
        <a:bodyPr/>
        <a:lstStyle/>
        <a:p>
          <a:endParaRPr lang="en-US"/>
        </a:p>
      </dgm:t>
    </dgm:pt>
    <dgm:pt modelId="{CF65A1A3-1485-8E43-9F7B-68EFB1839D5F}" type="sibTrans" cxnId="{448313F8-F9DB-624D-9410-687DA2978B1F}">
      <dgm:prSet/>
      <dgm:spPr/>
      <dgm:t>
        <a:bodyPr/>
        <a:lstStyle/>
        <a:p>
          <a:endParaRPr lang="en-US"/>
        </a:p>
      </dgm:t>
    </dgm:pt>
    <dgm:pt modelId="{440ABA59-5117-1B43-913A-53BF3EC74811}">
      <dgm:prSet/>
      <dgm:spPr/>
      <dgm:t>
        <a:bodyPr/>
        <a:lstStyle/>
        <a:p>
          <a:r>
            <a:rPr lang="en-CA" b="0"/>
            <a:t>Detailed mapping of heat, dust, and humidity distribution.</a:t>
          </a:r>
          <a:endParaRPr lang="en-CA"/>
        </a:p>
      </dgm:t>
    </dgm:pt>
    <dgm:pt modelId="{DBC74945-B0A6-1043-B639-5ED194144F7F}" type="parTrans" cxnId="{D49BAD6C-D00E-2B45-94AD-4148F77BDEF5}">
      <dgm:prSet/>
      <dgm:spPr/>
      <dgm:t>
        <a:bodyPr/>
        <a:lstStyle/>
        <a:p>
          <a:endParaRPr lang="en-US"/>
        </a:p>
      </dgm:t>
    </dgm:pt>
    <dgm:pt modelId="{6045476D-F7F4-C348-B6BF-A3C24662C673}" type="sibTrans" cxnId="{D49BAD6C-D00E-2B45-94AD-4148F77BDEF5}">
      <dgm:prSet/>
      <dgm:spPr/>
      <dgm:t>
        <a:bodyPr/>
        <a:lstStyle/>
        <a:p>
          <a:endParaRPr lang="en-US"/>
        </a:p>
      </dgm:t>
    </dgm:pt>
    <dgm:pt modelId="{B1A80A29-0DF5-7345-8C46-2E8EE3CCF0A4}">
      <dgm:prSet/>
      <dgm:spPr/>
      <dgm:t>
        <a:bodyPr/>
        <a:lstStyle/>
        <a:p>
          <a:r>
            <a:rPr lang="en-CA" b="0"/>
            <a:t>Quick response through alert system for situational changes.</a:t>
          </a:r>
          <a:endParaRPr lang="en-CA"/>
        </a:p>
      </dgm:t>
    </dgm:pt>
    <dgm:pt modelId="{52C32992-8F6F-E948-9B8B-413E1929817A}" type="parTrans" cxnId="{B8497440-4C2E-804B-991D-95E5BBA6FF57}">
      <dgm:prSet/>
      <dgm:spPr/>
      <dgm:t>
        <a:bodyPr/>
        <a:lstStyle/>
        <a:p>
          <a:endParaRPr lang="en-US"/>
        </a:p>
      </dgm:t>
    </dgm:pt>
    <dgm:pt modelId="{436694E2-5177-C146-A53A-6F60E0FA0CE1}" type="sibTrans" cxnId="{B8497440-4C2E-804B-991D-95E5BBA6FF57}">
      <dgm:prSet/>
      <dgm:spPr/>
      <dgm:t>
        <a:bodyPr/>
        <a:lstStyle/>
        <a:p>
          <a:endParaRPr lang="en-US"/>
        </a:p>
      </dgm:t>
    </dgm:pt>
    <dgm:pt modelId="{77972BBA-4C96-8647-B8BA-995C5FF31E7A}">
      <dgm:prSet/>
      <dgm:spPr/>
      <dgm:t>
        <a:bodyPr/>
        <a:lstStyle/>
        <a:p>
          <a:r>
            <a:rPr lang="en-CA" b="0"/>
            <a:t>Predictive maintenance enabled by pattern analysis.</a:t>
          </a:r>
          <a:endParaRPr lang="en-CA"/>
        </a:p>
      </dgm:t>
    </dgm:pt>
    <dgm:pt modelId="{65294B29-6EAF-B448-AADB-B5FCCC9EAFEF}" type="parTrans" cxnId="{D2F51640-35F1-D64E-AC5C-EA7773BA12AA}">
      <dgm:prSet/>
      <dgm:spPr/>
      <dgm:t>
        <a:bodyPr/>
        <a:lstStyle/>
        <a:p>
          <a:endParaRPr lang="en-US"/>
        </a:p>
      </dgm:t>
    </dgm:pt>
    <dgm:pt modelId="{F7EB2D80-2E33-414C-B60B-E516C6BB50ED}" type="sibTrans" cxnId="{D2F51640-35F1-D64E-AC5C-EA7773BA12AA}">
      <dgm:prSet/>
      <dgm:spPr/>
      <dgm:t>
        <a:bodyPr/>
        <a:lstStyle/>
        <a:p>
          <a:endParaRPr lang="en-US"/>
        </a:p>
      </dgm:t>
    </dgm:pt>
    <dgm:pt modelId="{5D4D8B55-EB6E-FD4E-9946-6A294CA21C00}" type="pres">
      <dgm:prSet presAssocID="{1C92A20A-7770-434B-BA10-BF19005DED71}" presName="vert0" presStyleCnt="0">
        <dgm:presLayoutVars>
          <dgm:dir/>
          <dgm:animOne val="branch"/>
          <dgm:animLvl val="lvl"/>
        </dgm:presLayoutVars>
      </dgm:prSet>
      <dgm:spPr/>
    </dgm:pt>
    <dgm:pt modelId="{DA34F687-944E-5D4F-92B5-62A2353280F4}" type="pres">
      <dgm:prSet presAssocID="{EF4B6BDE-D647-5146-82D1-C12BDEB535DF}" presName="thickLine" presStyleLbl="alignNode1" presStyleIdx="0" presStyleCnt="4"/>
      <dgm:spPr/>
    </dgm:pt>
    <dgm:pt modelId="{20891204-B4B7-1041-AC8C-6CB8F3592612}" type="pres">
      <dgm:prSet presAssocID="{EF4B6BDE-D647-5146-82D1-C12BDEB535DF}" presName="horz1" presStyleCnt="0"/>
      <dgm:spPr/>
    </dgm:pt>
    <dgm:pt modelId="{5AB950C3-1261-6945-B277-D11402FD6927}" type="pres">
      <dgm:prSet presAssocID="{EF4B6BDE-D647-5146-82D1-C12BDEB535DF}" presName="tx1" presStyleLbl="revTx" presStyleIdx="0" presStyleCnt="4"/>
      <dgm:spPr/>
    </dgm:pt>
    <dgm:pt modelId="{09E1C25C-DA0E-CE46-A503-A073BCE390DB}" type="pres">
      <dgm:prSet presAssocID="{EF4B6BDE-D647-5146-82D1-C12BDEB535DF}" presName="vert1" presStyleCnt="0"/>
      <dgm:spPr/>
    </dgm:pt>
    <dgm:pt modelId="{0C66139E-EB01-E342-8BBF-BEF8B04AD816}" type="pres">
      <dgm:prSet presAssocID="{440ABA59-5117-1B43-913A-53BF3EC74811}" presName="thickLine" presStyleLbl="alignNode1" presStyleIdx="1" presStyleCnt="4"/>
      <dgm:spPr/>
    </dgm:pt>
    <dgm:pt modelId="{C61321DE-769D-3348-A1CF-735FF2DFBA3F}" type="pres">
      <dgm:prSet presAssocID="{440ABA59-5117-1B43-913A-53BF3EC74811}" presName="horz1" presStyleCnt="0"/>
      <dgm:spPr/>
    </dgm:pt>
    <dgm:pt modelId="{6CB3E37B-68AF-4D46-9976-912585650279}" type="pres">
      <dgm:prSet presAssocID="{440ABA59-5117-1B43-913A-53BF3EC74811}" presName="tx1" presStyleLbl="revTx" presStyleIdx="1" presStyleCnt="4"/>
      <dgm:spPr/>
    </dgm:pt>
    <dgm:pt modelId="{614BEA0C-2D20-8A4B-891B-CAB316DC249F}" type="pres">
      <dgm:prSet presAssocID="{440ABA59-5117-1B43-913A-53BF3EC74811}" presName="vert1" presStyleCnt="0"/>
      <dgm:spPr/>
    </dgm:pt>
    <dgm:pt modelId="{7DFF3F84-BF68-D14D-8003-E2E629D4DF37}" type="pres">
      <dgm:prSet presAssocID="{B1A80A29-0DF5-7345-8C46-2E8EE3CCF0A4}" presName="thickLine" presStyleLbl="alignNode1" presStyleIdx="2" presStyleCnt="4"/>
      <dgm:spPr/>
    </dgm:pt>
    <dgm:pt modelId="{E58A02C9-B9A7-3E47-89A6-368FA583772E}" type="pres">
      <dgm:prSet presAssocID="{B1A80A29-0DF5-7345-8C46-2E8EE3CCF0A4}" presName="horz1" presStyleCnt="0"/>
      <dgm:spPr/>
    </dgm:pt>
    <dgm:pt modelId="{059E1DC8-89C7-ED48-80F8-3FDDC0FC3C22}" type="pres">
      <dgm:prSet presAssocID="{B1A80A29-0DF5-7345-8C46-2E8EE3CCF0A4}" presName="tx1" presStyleLbl="revTx" presStyleIdx="2" presStyleCnt="4"/>
      <dgm:spPr/>
    </dgm:pt>
    <dgm:pt modelId="{AB68263C-0325-D740-A400-88F04D03C4FD}" type="pres">
      <dgm:prSet presAssocID="{B1A80A29-0DF5-7345-8C46-2E8EE3CCF0A4}" presName="vert1" presStyleCnt="0"/>
      <dgm:spPr/>
    </dgm:pt>
    <dgm:pt modelId="{08F732F6-D6DA-624F-8950-A62A37B7AE6E}" type="pres">
      <dgm:prSet presAssocID="{77972BBA-4C96-8647-B8BA-995C5FF31E7A}" presName="thickLine" presStyleLbl="alignNode1" presStyleIdx="3" presStyleCnt="4"/>
      <dgm:spPr/>
    </dgm:pt>
    <dgm:pt modelId="{DCFEF237-45E5-5748-9301-5DFCCA81197A}" type="pres">
      <dgm:prSet presAssocID="{77972BBA-4C96-8647-B8BA-995C5FF31E7A}" presName="horz1" presStyleCnt="0"/>
      <dgm:spPr/>
    </dgm:pt>
    <dgm:pt modelId="{5527A75C-1283-7943-A013-1A0AD818054F}" type="pres">
      <dgm:prSet presAssocID="{77972BBA-4C96-8647-B8BA-995C5FF31E7A}" presName="tx1" presStyleLbl="revTx" presStyleIdx="3" presStyleCnt="4"/>
      <dgm:spPr/>
    </dgm:pt>
    <dgm:pt modelId="{883C1210-C3CD-0D44-9B4A-F961D5035788}" type="pres">
      <dgm:prSet presAssocID="{77972BBA-4C96-8647-B8BA-995C5FF31E7A}" presName="vert1" presStyleCnt="0"/>
      <dgm:spPr/>
    </dgm:pt>
  </dgm:ptLst>
  <dgm:cxnLst>
    <dgm:cxn modelId="{D2F51640-35F1-D64E-AC5C-EA7773BA12AA}" srcId="{1C92A20A-7770-434B-BA10-BF19005DED71}" destId="{77972BBA-4C96-8647-B8BA-995C5FF31E7A}" srcOrd="3" destOrd="0" parTransId="{65294B29-6EAF-B448-AADB-B5FCCC9EAFEF}" sibTransId="{F7EB2D80-2E33-414C-B60B-E516C6BB50ED}"/>
    <dgm:cxn modelId="{B8497440-4C2E-804B-991D-95E5BBA6FF57}" srcId="{1C92A20A-7770-434B-BA10-BF19005DED71}" destId="{B1A80A29-0DF5-7345-8C46-2E8EE3CCF0A4}" srcOrd="2" destOrd="0" parTransId="{52C32992-8F6F-E948-9B8B-413E1929817A}" sibTransId="{436694E2-5177-C146-A53A-6F60E0FA0CE1}"/>
    <dgm:cxn modelId="{F0623A48-DB0E-1049-B273-52A30A03B61C}" type="presOf" srcId="{440ABA59-5117-1B43-913A-53BF3EC74811}" destId="{6CB3E37B-68AF-4D46-9976-912585650279}" srcOrd="0" destOrd="0" presId="urn:microsoft.com/office/officeart/2008/layout/LinedList"/>
    <dgm:cxn modelId="{B3F28A4B-8909-444A-9293-80FFD7347D6D}" type="presOf" srcId="{B1A80A29-0DF5-7345-8C46-2E8EE3CCF0A4}" destId="{059E1DC8-89C7-ED48-80F8-3FDDC0FC3C22}" srcOrd="0" destOrd="0" presId="urn:microsoft.com/office/officeart/2008/layout/LinedList"/>
    <dgm:cxn modelId="{D49BAD6C-D00E-2B45-94AD-4148F77BDEF5}" srcId="{1C92A20A-7770-434B-BA10-BF19005DED71}" destId="{440ABA59-5117-1B43-913A-53BF3EC74811}" srcOrd="1" destOrd="0" parTransId="{DBC74945-B0A6-1043-B639-5ED194144F7F}" sibTransId="{6045476D-F7F4-C348-B6BF-A3C24662C673}"/>
    <dgm:cxn modelId="{F114E050-B506-1A46-9DB3-5BC85B9566C6}" type="presOf" srcId="{77972BBA-4C96-8647-B8BA-995C5FF31E7A}" destId="{5527A75C-1283-7943-A013-1A0AD818054F}" srcOrd="0" destOrd="0" presId="urn:microsoft.com/office/officeart/2008/layout/LinedList"/>
    <dgm:cxn modelId="{036BC358-BF7F-AE4C-938B-8FE8B26EFC81}" type="presOf" srcId="{EF4B6BDE-D647-5146-82D1-C12BDEB535DF}" destId="{5AB950C3-1261-6945-B277-D11402FD6927}" srcOrd="0" destOrd="0" presId="urn:microsoft.com/office/officeart/2008/layout/LinedList"/>
    <dgm:cxn modelId="{89E8ABD7-BF86-C74B-A506-CE55831D3345}" type="presOf" srcId="{1C92A20A-7770-434B-BA10-BF19005DED71}" destId="{5D4D8B55-EB6E-FD4E-9946-6A294CA21C00}" srcOrd="0" destOrd="0" presId="urn:microsoft.com/office/officeart/2008/layout/LinedList"/>
    <dgm:cxn modelId="{448313F8-F9DB-624D-9410-687DA2978B1F}" srcId="{1C92A20A-7770-434B-BA10-BF19005DED71}" destId="{EF4B6BDE-D647-5146-82D1-C12BDEB535DF}" srcOrd="0" destOrd="0" parTransId="{4BB9BC4A-F54C-4B44-A192-C9D52E24C8FE}" sibTransId="{CF65A1A3-1485-8E43-9F7B-68EFB1839D5F}"/>
    <dgm:cxn modelId="{32AD22F9-2ECD-594B-8F5C-720E86E58EF7}" type="presParOf" srcId="{5D4D8B55-EB6E-FD4E-9946-6A294CA21C00}" destId="{DA34F687-944E-5D4F-92B5-62A2353280F4}" srcOrd="0" destOrd="0" presId="urn:microsoft.com/office/officeart/2008/layout/LinedList"/>
    <dgm:cxn modelId="{B9A90005-B474-D64E-B9C2-2BB60D258CF3}" type="presParOf" srcId="{5D4D8B55-EB6E-FD4E-9946-6A294CA21C00}" destId="{20891204-B4B7-1041-AC8C-6CB8F3592612}" srcOrd="1" destOrd="0" presId="urn:microsoft.com/office/officeart/2008/layout/LinedList"/>
    <dgm:cxn modelId="{429E6464-DEA0-194A-817C-0722E3E60152}" type="presParOf" srcId="{20891204-B4B7-1041-AC8C-6CB8F3592612}" destId="{5AB950C3-1261-6945-B277-D11402FD6927}" srcOrd="0" destOrd="0" presId="urn:microsoft.com/office/officeart/2008/layout/LinedList"/>
    <dgm:cxn modelId="{DDCF15B0-7C7E-F340-8DE6-453AD7FB38F2}" type="presParOf" srcId="{20891204-B4B7-1041-AC8C-6CB8F3592612}" destId="{09E1C25C-DA0E-CE46-A503-A073BCE390DB}" srcOrd="1" destOrd="0" presId="urn:microsoft.com/office/officeart/2008/layout/LinedList"/>
    <dgm:cxn modelId="{580E168E-CC26-1A48-AC69-FB28AC584BC5}" type="presParOf" srcId="{5D4D8B55-EB6E-FD4E-9946-6A294CA21C00}" destId="{0C66139E-EB01-E342-8BBF-BEF8B04AD816}" srcOrd="2" destOrd="0" presId="urn:microsoft.com/office/officeart/2008/layout/LinedList"/>
    <dgm:cxn modelId="{582CEEC3-D018-A64C-B1F8-91B7BBF24744}" type="presParOf" srcId="{5D4D8B55-EB6E-FD4E-9946-6A294CA21C00}" destId="{C61321DE-769D-3348-A1CF-735FF2DFBA3F}" srcOrd="3" destOrd="0" presId="urn:microsoft.com/office/officeart/2008/layout/LinedList"/>
    <dgm:cxn modelId="{5E28E928-4C7B-644E-802E-CA1901A34131}" type="presParOf" srcId="{C61321DE-769D-3348-A1CF-735FF2DFBA3F}" destId="{6CB3E37B-68AF-4D46-9976-912585650279}" srcOrd="0" destOrd="0" presId="urn:microsoft.com/office/officeart/2008/layout/LinedList"/>
    <dgm:cxn modelId="{02244999-7577-B349-9FD6-BBBDE3C2F39F}" type="presParOf" srcId="{C61321DE-769D-3348-A1CF-735FF2DFBA3F}" destId="{614BEA0C-2D20-8A4B-891B-CAB316DC249F}" srcOrd="1" destOrd="0" presId="urn:microsoft.com/office/officeart/2008/layout/LinedList"/>
    <dgm:cxn modelId="{D374B40C-CA12-4B46-86E3-F55EB1104C21}" type="presParOf" srcId="{5D4D8B55-EB6E-FD4E-9946-6A294CA21C00}" destId="{7DFF3F84-BF68-D14D-8003-E2E629D4DF37}" srcOrd="4" destOrd="0" presId="urn:microsoft.com/office/officeart/2008/layout/LinedList"/>
    <dgm:cxn modelId="{B0DBA7A7-6FA1-6D42-A320-BC0ECD99F72B}" type="presParOf" srcId="{5D4D8B55-EB6E-FD4E-9946-6A294CA21C00}" destId="{E58A02C9-B9A7-3E47-89A6-368FA583772E}" srcOrd="5" destOrd="0" presId="urn:microsoft.com/office/officeart/2008/layout/LinedList"/>
    <dgm:cxn modelId="{1D3C4041-F4AA-A34A-B27C-F9C734B39E16}" type="presParOf" srcId="{E58A02C9-B9A7-3E47-89A6-368FA583772E}" destId="{059E1DC8-89C7-ED48-80F8-3FDDC0FC3C22}" srcOrd="0" destOrd="0" presId="urn:microsoft.com/office/officeart/2008/layout/LinedList"/>
    <dgm:cxn modelId="{9ACC9052-17A2-EE4B-9523-DCDF4AED79EA}" type="presParOf" srcId="{E58A02C9-B9A7-3E47-89A6-368FA583772E}" destId="{AB68263C-0325-D740-A400-88F04D03C4FD}" srcOrd="1" destOrd="0" presId="urn:microsoft.com/office/officeart/2008/layout/LinedList"/>
    <dgm:cxn modelId="{BD7B30A0-1DC3-874F-B507-2681CF7D5DE4}" type="presParOf" srcId="{5D4D8B55-EB6E-FD4E-9946-6A294CA21C00}" destId="{08F732F6-D6DA-624F-8950-A62A37B7AE6E}" srcOrd="6" destOrd="0" presId="urn:microsoft.com/office/officeart/2008/layout/LinedList"/>
    <dgm:cxn modelId="{DBA671E3-B335-E841-A10D-154F8C7076F6}" type="presParOf" srcId="{5D4D8B55-EB6E-FD4E-9946-6A294CA21C00}" destId="{DCFEF237-45E5-5748-9301-5DFCCA81197A}" srcOrd="7" destOrd="0" presId="urn:microsoft.com/office/officeart/2008/layout/LinedList"/>
    <dgm:cxn modelId="{EBFF716C-BBC0-654A-B819-2F1FE5335A44}" type="presParOf" srcId="{DCFEF237-45E5-5748-9301-5DFCCA81197A}" destId="{5527A75C-1283-7943-A013-1A0AD818054F}" srcOrd="0" destOrd="0" presId="urn:microsoft.com/office/officeart/2008/layout/LinedList"/>
    <dgm:cxn modelId="{122647B4-18EB-AF4A-918F-DD32D94077EA}" type="presParOf" srcId="{DCFEF237-45E5-5748-9301-5DFCCA81197A}" destId="{883C1210-C3CD-0D44-9B4A-F961D50357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92A20A-7770-434B-BA10-BF19005DED7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F4B6BDE-D647-5146-82D1-C12BDEB535DF}">
      <dgm:prSet/>
      <dgm:spPr/>
      <dgm:t>
        <a:bodyPr/>
        <a:lstStyle/>
        <a:p>
          <a:r>
            <a:rPr lang="fr-FR"/>
            <a:t>Meilleure compréhension d’ICELAB grâce à la surveillance des conditions environnementales.</a:t>
          </a:r>
          <a:endParaRPr lang="en-CA"/>
        </a:p>
      </dgm:t>
    </dgm:pt>
    <dgm:pt modelId="{4BB9BC4A-F54C-4B44-A192-C9D52E24C8FE}" type="parTrans" cxnId="{448313F8-F9DB-624D-9410-687DA2978B1F}">
      <dgm:prSet/>
      <dgm:spPr/>
      <dgm:t>
        <a:bodyPr/>
        <a:lstStyle/>
        <a:p>
          <a:endParaRPr lang="en-US"/>
        </a:p>
      </dgm:t>
    </dgm:pt>
    <dgm:pt modelId="{CF65A1A3-1485-8E43-9F7B-68EFB1839D5F}" type="sibTrans" cxnId="{448313F8-F9DB-624D-9410-687DA2978B1F}">
      <dgm:prSet/>
      <dgm:spPr/>
      <dgm:t>
        <a:bodyPr/>
        <a:lstStyle/>
        <a:p>
          <a:endParaRPr lang="en-US"/>
        </a:p>
      </dgm:t>
    </dgm:pt>
    <dgm:pt modelId="{440ABA59-5117-1B43-913A-53BF3EC74811}">
      <dgm:prSet/>
      <dgm:spPr/>
      <dgm:t>
        <a:bodyPr/>
        <a:lstStyle/>
        <a:p>
          <a:r>
            <a:rPr lang="fr-FR"/>
            <a:t>Cartographie détaillée de la répartition de la chaleur, de la poussière et de l’humidité.</a:t>
          </a:r>
          <a:endParaRPr lang="en-CA"/>
        </a:p>
      </dgm:t>
    </dgm:pt>
    <dgm:pt modelId="{DBC74945-B0A6-1043-B639-5ED194144F7F}" type="parTrans" cxnId="{D49BAD6C-D00E-2B45-94AD-4148F77BDEF5}">
      <dgm:prSet/>
      <dgm:spPr/>
      <dgm:t>
        <a:bodyPr/>
        <a:lstStyle/>
        <a:p>
          <a:endParaRPr lang="en-US"/>
        </a:p>
      </dgm:t>
    </dgm:pt>
    <dgm:pt modelId="{6045476D-F7F4-C348-B6BF-A3C24662C673}" type="sibTrans" cxnId="{D49BAD6C-D00E-2B45-94AD-4148F77BDEF5}">
      <dgm:prSet/>
      <dgm:spPr/>
      <dgm:t>
        <a:bodyPr/>
        <a:lstStyle/>
        <a:p>
          <a:endParaRPr lang="en-US"/>
        </a:p>
      </dgm:t>
    </dgm:pt>
    <dgm:pt modelId="{B1A80A29-0DF5-7345-8C46-2E8EE3CCF0A4}">
      <dgm:prSet/>
      <dgm:spPr/>
      <dgm:t>
        <a:bodyPr/>
        <a:lstStyle/>
        <a:p>
          <a:r>
            <a:rPr lang="fr-FR"/>
            <a:t>Réponse rapide grâce à un système d’alerte pour les changements de situation.</a:t>
          </a:r>
          <a:endParaRPr lang="en-CA"/>
        </a:p>
      </dgm:t>
    </dgm:pt>
    <dgm:pt modelId="{52C32992-8F6F-E948-9B8B-413E1929817A}" type="parTrans" cxnId="{B8497440-4C2E-804B-991D-95E5BBA6FF57}">
      <dgm:prSet/>
      <dgm:spPr/>
      <dgm:t>
        <a:bodyPr/>
        <a:lstStyle/>
        <a:p>
          <a:endParaRPr lang="en-US"/>
        </a:p>
      </dgm:t>
    </dgm:pt>
    <dgm:pt modelId="{436694E2-5177-C146-A53A-6F60E0FA0CE1}" type="sibTrans" cxnId="{B8497440-4C2E-804B-991D-95E5BBA6FF57}">
      <dgm:prSet/>
      <dgm:spPr/>
      <dgm:t>
        <a:bodyPr/>
        <a:lstStyle/>
        <a:p>
          <a:endParaRPr lang="en-US"/>
        </a:p>
      </dgm:t>
    </dgm:pt>
    <dgm:pt modelId="{77972BBA-4C96-8647-B8BA-995C5FF31E7A}">
      <dgm:prSet/>
      <dgm:spPr/>
      <dgm:t>
        <a:bodyPr/>
        <a:lstStyle/>
        <a:p>
          <a:r>
            <a:rPr lang="fr-FR"/>
            <a:t>Maintenance prédictive rendue possible grâce à l’analyse des tendances.</a:t>
          </a:r>
          <a:endParaRPr lang="en-CA"/>
        </a:p>
      </dgm:t>
    </dgm:pt>
    <dgm:pt modelId="{65294B29-6EAF-B448-AADB-B5FCCC9EAFEF}" type="parTrans" cxnId="{D2F51640-35F1-D64E-AC5C-EA7773BA12AA}">
      <dgm:prSet/>
      <dgm:spPr/>
      <dgm:t>
        <a:bodyPr/>
        <a:lstStyle/>
        <a:p>
          <a:endParaRPr lang="en-US"/>
        </a:p>
      </dgm:t>
    </dgm:pt>
    <dgm:pt modelId="{F7EB2D80-2E33-414C-B60B-E516C6BB50ED}" type="sibTrans" cxnId="{D2F51640-35F1-D64E-AC5C-EA7773BA12AA}">
      <dgm:prSet/>
      <dgm:spPr/>
      <dgm:t>
        <a:bodyPr/>
        <a:lstStyle/>
        <a:p>
          <a:endParaRPr lang="en-US"/>
        </a:p>
      </dgm:t>
    </dgm:pt>
    <dgm:pt modelId="{5D4D8B55-EB6E-FD4E-9946-6A294CA21C00}" type="pres">
      <dgm:prSet presAssocID="{1C92A20A-7770-434B-BA10-BF19005DED71}" presName="vert0" presStyleCnt="0">
        <dgm:presLayoutVars>
          <dgm:dir/>
          <dgm:animOne val="branch"/>
          <dgm:animLvl val="lvl"/>
        </dgm:presLayoutVars>
      </dgm:prSet>
      <dgm:spPr/>
    </dgm:pt>
    <dgm:pt modelId="{DA34F687-944E-5D4F-92B5-62A2353280F4}" type="pres">
      <dgm:prSet presAssocID="{EF4B6BDE-D647-5146-82D1-C12BDEB535DF}" presName="thickLine" presStyleLbl="alignNode1" presStyleIdx="0" presStyleCnt="4"/>
      <dgm:spPr/>
    </dgm:pt>
    <dgm:pt modelId="{20891204-B4B7-1041-AC8C-6CB8F3592612}" type="pres">
      <dgm:prSet presAssocID="{EF4B6BDE-D647-5146-82D1-C12BDEB535DF}" presName="horz1" presStyleCnt="0"/>
      <dgm:spPr/>
    </dgm:pt>
    <dgm:pt modelId="{5AB950C3-1261-6945-B277-D11402FD6927}" type="pres">
      <dgm:prSet presAssocID="{EF4B6BDE-D647-5146-82D1-C12BDEB535DF}" presName="tx1" presStyleLbl="revTx" presStyleIdx="0" presStyleCnt="4"/>
      <dgm:spPr/>
    </dgm:pt>
    <dgm:pt modelId="{09E1C25C-DA0E-CE46-A503-A073BCE390DB}" type="pres">
      <dgm:prSet presAssocID="{EF4B6BDE-D647-5146-82D1-C12BDEB535DF}" presName="vert1" presStyleCnt="0"/>
      <dgm:spPr/>
    </dgm:pt>
    <dgm:pt modelId="{0C66139E-EB01-E342-8BBF-BEF8B04AD816}" type="pres">
      <dgm:prSet presAssocID="{440ABA59-5117-1B43-913A-53BF3EC74811}" presName="thickLine" presStyleLbl="alignNode1" presStyleIdx="1" presStyleCnt="4"/>
      <dgm:spPr/>
    </dgm:pt>
    <dgm:pt modelId="{C61321DE-769D-3348-A1CF-735FF2DFBA3F}" type="pres">
      <dgm:prSet presAssocID="{440ABA59-5117-1B43-913A-53BF3EC74811}" presName="horz1" presStyleCnt="0"/>
      <dgm:spPr/>
    </dgm:pt>
    <dgm:pt modelId="{6CB3E37B-68AF-4D46-9976-912585650279}" type="pres">
      <dgm:prSet presAssocID="{440ABA59-5117-1B43-913A-53BF3EC74811}" presName="tx1" presStyleLbl="revTx" presStyleIdx="1" presStyleCnt="4"/>
      <dgm:spPr/>
    </dgm:pt>
    <dgm:pt modelId="{614BEA0C-2D20-8A4B-891B-CAB316DC249F}" type="pres">
      <dgm:prSet presAssocID="{440ABA59-5117-1B43-913A-53BF3EC74811}" presName="vert1" presStyleCnt="0"/>
      <dgm:spPr/>
    </dgm:pt>
    <dgm:pt modelId="{7DFF3F84-BF68-D14D-8003-E2E629D4DF37}" type="pres">
      <dgm:prSet presAssocID="{B1A80A29-0DF5-7345-8C46-2E8EE3CCF0A4}" presName="thickLine" presStyleLbl="alignNode1" presStyleIdx="2" presStyleCnt="4"/>
      <dgm:spPr/>
    </dgm:pt>
    <dgm:pt modelId="{E58A02C9-B9A7-3E47-89A6-368FA583772E}" type="pres">
      <dgm:prSet presAssocID="{B1A80A29-0DF5-7345-8C46-2E8EE3CCF0A4}" presName="horz1" presStyleCnt="0"/>
      <dgm:spPr/>
    </dgm:pt>
    <dgm:pt modelId="{059E1DC8-89C7-ED48-80F8-3FDDC0FC3C22}" type="pres">
      <dgm:prSet presAssocID="{B1A80A29-0DF5-7345-8C46-2E8EE3CCF0A4}" presName="tx1" presStyleLbl="revTx" presStyleIdx="2" presStyleCnt="4"/>
      <dgm:spPr/>
    </dgm:pt>
    <dgm:pt modelId="{AB68263C-0325-D740-A400-88F04D03C4FD}" type="pres">
      <dgm:prSet presAssocID="{B1A80A29-0DF5-7345-8C46-2E8EE3CCF0A4}" presName="vert1" presStyleCnt="0"/>
      <dgm:spPr/>
    </dgm:pt>
    <dgm:pt modelId="{08F732F6-D6DA-624F-8950-A62A37B7AE6E}" type="pres">
      <dgm:prSet presAssocID="{77972BBA-4C96-8647-B8BA-995C5FF31E7A}" presName="thickLine" presStyleLbl="alignNode1" presStyleIdx="3" presStyleCnt="4"/>
      <dgm:spPr/>
    </dgm:pt>
    <dgm:pt modelId="{DCFEF237-45E5-5748-9301-5DFCCA81197A}" type="pres">
      <dgm:prSet presAssocID="{77972BBA-4C96-8647-B8BA-995C5FF31E7A}" presName="horz1" presStyleCnt="0"/>
      <dgm:spPr/>
    </dgm:pt>
    <dgm:pt modelId="{5527A75C-1283-7943-A013-1A0AD818054F}" type="pres">
      <dgm:prSet presAssocID="{77972BBA-4C96-8647-B8BA-995C5FF31E7A}" presName="tx1" presStyleLbl="revTx" presStyleIdx="3" presStyleCnt="4"/>
      <dgm:spPr/>
    </dgm:pt>
    <dgm:pt modelId="{883C1210-C3CD-0D44-9B4A-F961D5035788}" type="pres">
      <dgm:prSet presAssocID="{77972BBA-4C96-8647-B8BA-995C5FF31E7A}" presName="vert1" presStyleCnt="0"/>
      <dgm:spPr/>
    </dgm:pt>
  </dgm:ptLst>
  <dgm:cxnLst>
    <dgm:cxn modelId="{D2F51640-35F1-D64E-AC5C-EA7773BA12AA}" srcId="{1C92A20A-7770-434B-BA10-BF19005DED71}" destId="{77972BBA-4C96-8647-B8BA-995C5FF31E7A}" srcOrd="3" destOrd="0" parTransId="{65294B29-6EAF-B448-AADB-B5FCCC9EAFEF}" sibTransId="{F7EB2D80-2E33-414C-B60B-E516C6BB50ED}"/>
    <dgm:cxn modelId="{B8497440-4C2E-804B-991D-95E5BBA6FF57}" srcId="{1C92A20A-7770-434B-BA10-BF19005DED71}" destId="{B1A80A29-0DF5-7345-8C46-2E8EE3CCF0A4}" srcOrd="2" destOrd="0" parTransId="{52C32992-8F6F-E948-9B8B-413E1929817A}" sibTransId="{436694E2-5177-C146-A53A-6F60E0FA0CE1}"/>
    <dgm:cxn modelId="{F0623A48-DB0E-1049-B273-52A30A03B61C}" type="presOf" srcId="{440ABA59-5117-1B43-913A-53BF3EC74811}" destId="{6CB3E37B-68AF-4D46-9976-912585650279}" srcOrd="0" destOrd="0" presId="urn:microsoft.com/office/officeart/2008/layout/LinedList"/>
    <dgm:cxn modelId="{B3F28A4B-8909-444A-9293-80FFD7347D6D}" type="presOf" srcId="{B1A80A29-0DF5-7345-8C46-2E8EE3CCF0A4}" destId="{059E1DC8-89C7-ED48-80F8-3FDDC0FC3C22}" srcOrd="0" destOrd="0" presId="urn:microsoft.com/office/officeart/2008/layout/LinedList"/>
    <dgm:cxn modelId="{D49BAD6C-D00E-2B45-94AD-4148F77BDEF5}" srcId="{1C92A20A-7770-434B-BA10-BF19005DED71}" destId="{440ABA59-5117-1B43-913A-53BF3EC74811}" srcOrd="1" destOrd="0" parTransId="{DBC74945-B0A6-1043-B639-5ED194144F7F}" sibTransId="{6045476D-F7F4-C348-B6BF-A3C24662C673}"/>
    <dgm:cxn modelId="{F114E050-B506-1A46-9DB3-5BC85B9566C6}" type="presOf" srcId="{77972BBA-4C96-8647-B8BA-995C5FF31E7A}" destId="{5527A75C-1283-7943-A013-1A0AD818054F}" srcOrd="0" destOrd="0" presId="urn:microsoft.com/office/officeart/2008/layout/LinedList"/>
    <dgm:cxn modelId="{036BC358-BF7F-AE4C-938B-8FE8B26EFC81}" type="presOf" srcId="{EF4B6BDE-D647-5146-82D1-C12BDEB535DF}" destId="{5AB950C3-1261-6945-B277-D11402FD6927}" srcOrd="0" destOrd="0" presId="urn:microsoft.com/office/officeart/2008/layout/LinedList"/>
    <dgm:cxn modelId="{89E8ABD7-BF86-C74B-A506-CE55831D3345}" type="presOf" srcId="{1C92A20A-7770-434B-BA10-BF19005DED71}" destId="{5D4D8B55-EB6E-FD4E-9946-6A294CA21C00}" srcOrd="0" destOrd="0" presId="urn:microsoft.com/office/officeart/2008/layout/LinedList"/>
    <dgm:cxn modelId="{448313F8-F9DB-624D-9410-687DA2978B1F}" srcId="{1C92A20A-7770-434B-BA10-BF19005DED71}" destId="{EF4B6BDE-D647-5146-82D1-C12BDEB535DF}" srcOrd="0" destOrd="0" parTransId="{4BB9BC4A-F54C-4B44-A192-C9D52E24C8FE}" sibTransId="{CF65A1A3-1485-8E43-9F7B-68EFB1839D5F}"/>
    <dgm:cxn modelId="{32AD22F9-2ECD-594B-8F5C-720E86E58EF7}" type="presParOf" srcId="{5D4D8B55-EB6E-FD4E-9946-6A294CA21C00}" destId="{DA34F687-944E-5D4F-92B5-62A2353280F4}" srcOrd="0" destOrd="0" presId="urn:microsoft.com/office/officeart/2008/layout/LinedList"/>
    <dgm:cxn modelId="{B9A90005-B474-D64E-B9C2-2BB60D258CF3}" type="presParOf" srcId="{5D4D8B55-EB6E-FD4E-9946-6A294CA21C00}" destId="{20891204-B4B7-1041-AC8C-6CB8F3592612}" srcOrd="1" destOrd="0" presId="urn:microsoft.com/office/officeart/2008/layout/LinedList"/>
    <dgm:cxn modelId="{429E6464-DEA0-194A-817C-0722E3E60152}" type="presParOf" srcId="{20891204-B4B7-1041-AC8C-6CB8F3592612}" destId="{5AB950C3-1261-6945-B277-D11402FD6927}" srcOrd="0" destOrd="0" presId="urn:microsoft.com/office/officeart/2008/layout/LinedList"/>
    <dgm:cxn modelId="{DDCF15B0-7C7E-F340-8DE6-453AD7FB38F2}" type="presParOf" srcId="{20891204-B4B7-1041-AC8C-6CB8F3592612}" destId="{09E1C25C-DA0E-CE46-A503-A073BCE390DB}" srcOrd="1" destOrd="0" presId="urn:microsoft.com/office/officeart/2008/layout/LinedList"/>
    <dgm:cxn modelId="{580E168E-CC26-1A48-AC69-FB28AC584BC5}" type="presParOf" srcId="{5D4D8B55-EB6E-FD4E-9946-6A294CA21C00}" destId="{0C66139E-EB01-E342-8BBF-BEF8B04AD816}" srcOrd="2" destOrd="0" presId="urn:microsoft.com/office/officeart/2008/layout/LinedList"/>
    <dgm:cxn modelId="{582CEEC3-D018-A64C-B1F8-91B7BBF24744}" type="presParOf" srcId="{5D4D8B55-EB6E-FD4E-9946-6A294CA21C00}" destId="{C61321DE-769D-3348-A1CF-735FF2DFBA3F}" srcOrd="3" destOrd="0" presId="urn:microsoft.com/office/officeart/2008/layout/LinedList"/>
    <dgm:cxn modelId="{5E28E928-4C7B-644E-802E-CA1901A34131}" type="presParOf" srcId="{C61321DE-769D-3348-A1CF-735FF2DFBA3F}" destId="{6CB3E37B-68AF-4D46-9976-912585650279}" srcOrd="0" destOrd="0" presId="urn:microsoft.com/office/officeart/2008/layout/LinedList"/>
    <dgm:cxn modelId="{02244999-7577-B349-9FD6-BBBDE3C2F39F}" type="presParOf" srcId="{C61321DE-769D-3348-A1CF-735FF2DFBA3F}" destId="{614BEA0C-2D20-8A4B-891B-CAB316DC249F}" srcOrd="1" destOrd="0" presId="urn:microsoft.com/office/officeart/2008/layout/LinedList"/>
    <dgm:cxn modelId="{D374B40C-CA12-4B46-86E3-F55EB1104C21}" type="presParOf" srcId="{5D4D8B55-EB6E-FD4E-9946-6A294CA21C00}" destId="{7DFF3F84-BF68-D14D-8003-E2E629D4DF37}" srcOrd="4" destOrd="0" presId="urn:microsoft.com/office/officeart/2008/layout/LinedList"/>
    <dgm:cxn modelId="{B0DBA7A7-6FA1-6D42-A320-BC0ECD99F72B}" type="presParOf" srcId="{5D4D8B55-EB6E-FD4E-9946-6A294CA21C00}" destId="{E58A02C9-B9A7-3E47-89A6-368FA583772E}" srcOrd="5" destOrd="0" presId="urn:microsoft.com/office/officeart/2008/layout/LinedList"/>
    <dgm:cxn modelId="{1D3C4041-F4AA-A34A-B27C-F9C734B39E16}" type="presParOf" srcId="{E58A02C9-B9A7-3E47-89A6-368FA583772E}" destId="{059E1DC8-89C7-ED48-80F8-3FDDC0FC3C22}" srcOrd="0" destOrd="0" presId="urn:microsoft.com/office/officeart/2008/layout/LinedList"/>
    <dgm:cxn modelId="{9ACC9052-17A2-EE4B-9523-DCDF4AED79EA}" type="presParOf" srcId="{E58A02C9-B9A7-3E47-89A6-368FA583772E}" destId="{AB68263C-0325-D740-A400-88F04D03C4FD}" srcOrd="1" destOrd="0" presId="urn:microsoft.com/office/officeart/2008/layout/LinedList"/>
    <dgm:cxn modelId="{BD7B30A0-1DC3-874F-B507-2681CF7D5DE4}" type="presParOf" srcId="{5D4D8B55-EB6E-FD4E-9946-6A294CA21C00}" destId="{08F732F6-D6DA-624F-8950-A62A37B7AE6E}" srcOrd="6" destOrd="0" presId="urn:microsoft.com/office/officeart/2008/layout/LinedList"/>
    <dgm:cxn modelId="{DBA671E3-B335-E841-A10D-154F8C7076F6}" type="presParOf" srcId="{5D4D8B55-EB6E-FD4E-9946-6A294CA21C00}" destId="{DCFEF237-45E5-5748-9301-5DFCCA81197A}" srcOrd="7" destOrd="0" presId="urn:microsoft.com/office/officeart/2008/layout/LinedList"/>
    <dgm:cxn modelId="{EBFF716C-BBC0-654A-B819-2F1FE5335A44}" type="presParOf" srcId="{DCFEF237-45E5-5748-9301-5DFCCA81197A}" destId="{5527A75C-1283-7943-A013-1A0AD818054F}" srcOrd="0" destOrd="0" presId="urn:microsoft.com/office/officeart/2008/layout/LinedList"/>
    <dgm:cxn modelId="{122647B4-18EB-AF4A-918F-DD32D94077EA}" type="presParOf" srcId="{DCFEF237-45E5-5748-9301-5DFCCA81197A}" destId="{883C1210-C3CD-0D44-9B4A-F961D50357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E5CCFAC-E2EF-4125-9A14-13E96574CB8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283DE5-186D-4AC5-89CA-211CF2829794}">
      <dgm:prSet/>
      <dgm:spPr/>
      <dgm:t>
        <a:bodyPr/>
        <a:lstStyle/>
        <a:p>
          <a:r>
            <a:rPr lang="en-US" b="1"/>
            <a:t>Enhanced Operational Efficiency: Create a more efficient data center operation through optimized environmental conditions.</a:t>
          </a:r>
          <a:endParaRPr lang="en-US"/>
        </a:p>
      </dgm:t>
    </dgm:pt>
    <dgm:pt modelId="{A2222A9B-EBD3-4F7A-AAB7-C6B8041B734F}" type="parTrans" cxnId="{D7F5F89B-238E-456E-B311-62E786D07C80}">
      <dgm:prSet/>
      <dgm:spPr/>
      <dgm:t>
        <a:bodyPr/>
        <a:lstStyle/>
        <a:p>
          <a:endParaRPr lang="en-US"/>
        </a:p>
      </dgm:t>
    </dgm:pt>
    <dgm:pt modelId="{1E388BF1-DDB0-48E6-99E9-C1A53C40F958}" type="sibTrans" cxnId="{D7F5F89B-238E-456E-B311-62E786D07C80}">
      <dgm:prSet/>
      <dgm:spPr/>
      <dgm:t>
        <a:bodyPr/>
        <a:lstStyle/>
        <a:p>
          <a:endParaRPr lang="en-US"/>
        </a:p>
      </dgm:t>
    </dgm:pt>
    <dgm:pt modelId="{9136B211-3C7E-4668-A757-4B69C1E99891}">
      <dgm:prSet/>
      <dgm:spPr/>
      <dgm:t>
        <a:bodyPr/>
        <a:lstStyle/>
        <a:p>
          <a:r>
            <a:rPr lang="en-US" b="1"/>
            <a:t>Cost Reduction: Achieve significant cost savings through energy efficiency and predictive maintenance.</a:t>
          </a:r>
          <a:endParaRPr lang="en-US"/>
        </a:p>
      </dgm:t>
    </dgm:pt>
    <dgm:pt modelId="{248FA767-E4CD-44CA-92DF-DFCAD5DED0C3}" type="parTrans" cxnId="{502B806C-A055-41B7-8F49-4F4527BDAE09}">
      <dgm:prSet/>
      <dgm:spPr/>
      <dgm:t>
        <a:bodyPr/>
        <a:lstStyle/>
        <a:p>
          <a:endParaRPr lang="en-US"/>
        </a:p>
      </dgm:t>
    </dgm:pt>
    <dgm:pt modelId="{048F1FEB-1BD2-48CD-B5E0-7E8556F10C8F}" type="sibTrans" cxnId="{502B806C-A055-41B7-8F49-4F4527BDAE09}">
      <dgm:prSet/>
      <dgm:spPr/>
      <dgm:t>
        <a:bodyPr/>
        <a:lstStyle/>
        <a:p>
          <a:endParaRPr lang="en-US"/>
        </a:p>
      </dgm:t>
    </dgm:pt>
    <dgm:pt modelId="{DF506F04-DB18-43C2-8843-7DAFCC4BCD72}">
      <dgm:prSet/>
      <dgm:spPr/>
      <dgm:t>
        <a:bodyPr/>
        <a:lstStyle/>
        <a:p>
          <a:r>
            <a:rPr lang="en-US" b="1"/>
            <a:t>Downtime Reduction: Minimize downtime by rapidly identifying and addressing environmental threats.</a:t>
          </a:r>
          <a:endParaRPr lang="en-US"/>
        </a:p>
      </dgm:t>
    </dgm:pt>
    <dgm:pt modelId="{DA3A006A-CC9B-4DE2-9399-26B45E12AC1B}" type="parTrans" cxnId="{48C14D87-A2E8-4286-A294-BE3E9B271745}">
      <dgm:prSet/>
      <dgm:spPr/>
      <dgm:t>
        <a:bodyPr/>
        <a:lstStyle/>
        <a:p>
          <a:endParaRPr lang="en-US"/>
        </a:p>
      </dgm:t>
    </dgm:pt>
    <dgm:pt modelId="{AAD2A291-0766-478D-BD99-8C0A687FBDEF}" type="sibTrans" cxnId="{48C14D87-A2E8-4286-A294-BE3E9B271745}">
      <dgm:prSet/>
      <dgm:spPr/>
      <dgm:t>
        <a:bodyPr/>
        <a:lstStyle/>
        <a:p>
          <a:endParaRPr lang="en-US"/>
        </a:p>
      </dgm:t>
    </dgm:pt>
    <dgm:pt modelId="{551485FC-D7F7-423A-9B00-923BD0545617}">
      <dgm:prSet/>
      <dgm:spPr/>
      <dgm:t>
        <a:bodyPr/>
        <a:lstStyle/>
        <a:p>
          <a:r>
            <a:rPr lang="en-US" b="1"/>
            <a:t>Risk Mitigation: Proactively mitigate risks related to equipment failure or damage.</a:t>
          </a:r>
          <a:endParaRPr lang="en-US"/>
        </a:p>
      </dgm:t>
    </dgm:pt>
    <dgm:pt modelId="{06A6003F-BD04-486F-9747-9E47CE9444B5}" type="parTrans" cxnId="{055E5968-686F-42A5-8989-6EF3B115A8A7}">
      <dgm:prSet/>
      <dgm:spPr/>
      <dgm:t>
        <a:bodyPr/>
        <a:lstStyle/>
        <a:p>
          <a:endParaRPr lang="en-US"/>
        </a:p>
      </dgm:t>
    </dgm:pt>
    <dgm:pt modelId="{2123DE41-412B-4ED1-935E-285B27F77B2B}" type="sibTrans" cxnId="{055E5968-686F-42A5-8989-6EF3B115A8A7}">
      <dgm:prSet/>
      <dgm:spPr/>
      <dgm:t>
        <a:bodyPr/>
        <a:lstStyle/>
        <a:p>
          <a:endParaRPr lang="en-US"/>
        </a:p>
      </dgm:t>
    </dgm:pt>
    <dgm:pt modelId="{9414B9FD-EF26-4298-9766-2D167105F4E2}">
      <dgm:prSet/>
      <dgm:spPr/>
      <dgm:t>
        <a:bodyPr/>
        <a:lstStyle/>
        <a:p>
          <a:r>
            <a:rPr lang="en-US" b="1"/>
            <a:t>Data-Driven Decision Making: Drive business decisions and strategy using the data and insights generated from the environmental monitoring.</a:t>
          </a:r>
          <a:endParaRPr lang="en-US"/>
        </a:p>
      </dgm:t>
    </dgm:pt>
    <dgm:pt modelId="{E409E990-A625-4E1D-8E38-526804C57802}" type="parTrans" cxnId="{73E35BC0-CF76-46CC-90B1-3687E50318DF}">
      <dgm:prSet/>
      <dgm:spPr/>
      <dgm:t>
        <a:bodyPr/>
        <a:lstStyle/>
        <a:p>
          <a:endParaRPr lang="en-US"/>
        </a:p>
      </dgm:t>
    </dgm:pt>
    <dgm:pt modelId="{D7F82BCF-435A-466C-8695-DE08DDF5FFAE}" type="sibTrans" cxnId="{73E35BC0-CF76-46CC-90B1-3687E50318DF}">
      <dgm:prSet/>
      <dgm:spPr/>
      <dgm:t>
        <a:bodyPr/>
        <a:lstStyle/>
        <a:p>
          <a:endParaRPr lang="en-US"/>
        </a:p>
      </dgm:t>
    </dgm:pt>
    <dgm:pt modelId="{A3BAC439-C22B-4AAB-BE35-F203E3F98638}" type="pres">
      <dgm:prSet presAssocID="{EE5CCFAC-E2EF-4125-9A14-13E96574CB84}" presName="root" presStyleCnt="0">
        <dgm:presLayoutVars>
          <dgm:dir/>
          <dgm:resizeHandles val="exact"/>
        </dgm:presLayoutVars>
      </dgm:prSet>
      <dgm:spPr/>
    </dgm:pt>
    <dgm:pt modelId="{EBB17107-CF55-4524-83FD-037C2CF752EB}" type="pres">
      <dgm:prSet presAssocID="{8D283DE5-186D-4AC5-89CA-211CF2829794}" presName="compNode" presStyleCnt="0"/>
      <dgm:spPr/>
    </dgm:pt>
    <dgm:pt modelId="{86123F8F-13D7-443F-BA57-E5AA1F7863DE}" type="pres">
      <dgm:prSet presAssocID="{8D283DE5-186D-4AC5-89CA-211CF2829794}" presName="bgRect" presStyleLbl="bgShp" presStyleIdx="0" presStyleCnt="5"/>
      <dgm:spPr/>
    </dgm:pt>
    <dgm:pt modelId="{56F81FCB-A7AF-49E0-83AD-C2CB9AACA6D2}" type="pres">
      <dgm:prSet presAssocID="{8D283DE5-186D-4AC5-89CA-211CF28297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000E688-1B5E-42CB-94FE-AE6D2C923F47}" type="pres">
      <dgm:prSet presAssocID="{8D283DE5-186D-4AC5-89CA-211CF2829794}" presName="spaceRect" presStyleCnt="0"/>
      <dgm:spPr/>
    </dgm:pt>
    <dgm:pt modelId="{6CBAA9A0-CBD2-450C-861F-083BF6F38BDC}" type="pres">
      <dgm:prSet presAssocID="{8D283DE5-186D-4AC5-89CA-211CF2829794}" presName="parTx" presStyleLbl="revTx" presStyleIdx="0" presStyleCnt="5">
        <dgm:presLayoutVars>
          <dgm:chMax val="0"/>
          <dgm:chPref val="0"/>
        </dgm:presLayoutVars>
      </dgm:prSet>
      <dgm:spPr/>
    </dgm:pt>
    <dgm:pt modelId="{E22626E7-86BE-432B-8265-9B25D9A7B08C}" type="pres">
      <dgm:prSet presAssocID="{1E388BF1-DDB0-48E6-99E9-C1A53C40F958}" presName="sibTrans" presStyleCnt="0"/>
      <dgm:spPr/>
    </dgm:pt>
    <dgm:pt modelId="{BC3DEAEC-6442-4CEE-8452-B2214E6482C6}" type="pres">
      <dgm:prSet presAssocID="{9136B211-3C7E-4668-A757-4B69C1E99891}" presName="compNode" presStyleCnt="0"/>
      <dgm:spPr/>
    </dgm:pt>
    <dgm:pt modelId="{152E3FD5-8817-424D-ACB8-D295BCB284A1}" type="pres">
      <dgm:prSet presAssocID="{9136B211-3C7E-4668-A757-4B69C1E99891}" presName="bgRect" presStyleLbl="bgShp" presStyleIdx="1" presStyleCnt="5"/>
      <dgm:spPr/>
    </dgm:pt>
    <dgm:pt modelId="{15239843-C1A7-4BD6-891C-6D3D1D39D904}" type="pres">
      <dgm:prSet presAssocID="{9136B211-3C7E-4668-A757-4B69C1E998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8C95AFDF-D387-4891-BD5A-584AFF07058A}" type="pres">
      <dgm:prSet presAssocID="{9136B211-3C7E-4668-A757-4B69C1E99891}" presName="spaceRect" presStyleCnt="0"/>
      <dgm:spPr/>
    </dgm:pt>
    <dgm:pt modelId="{4B8E82C1-E1DA-4FA1-B0E5-1C271D7B2E62}" type="pres">
      <dgm:prSet presAssocID="{9136B211-3C7E-4668-A757-4B69C1E99891}" presName="parTx" presStyleLbl="revTx" presStyleIdx="1" presStyleCnt="5">
        <dgm:presLayoutVars>
          <dgm:chMax val="0"/>
          <dgm:chPref val="0"/>
        </dgm:presLayoutVars>
      </dgm:prSet>
      <dgm:spPr/>
    </dgm:pt>
    <dgm:pt modelId="{4BA22483-7297-4EFA-BAC4-99EB14F0E20C}" type="pres">
      <dgm:prSet presAssocID="{048F1FEB-1BD2-48CD-B5E0-7E8556F10C8F}" presName="sibTrans" presStyleCnt="0"/>
      <dgm:spPr/>
    </dgm:pt>
    <dgm:pt modelId="{FDCCF8BC-F010-4E1F-AD9F-7431B1808AC0}" type="pres">
      <dgm:prSet presAssocID="{DF506F04-DB18-43C2-8843-7DAFCC4BCD72}" presName="compNode" presStyleCnt="0"/>
      <dgm:spPr/>
    </dgm:pt>
    <dgm:pt modelId="{6E6FFF8A-EF5C-4E49-84E9-DB88AC045545}" type="pres">
      <dgm:prSet presAssocID="{DF506F04-DB18-43C2-8843-7DAFCC4BCD72}" presName="bgRect" presStyleLbl="bgShp" presStyleIdx="2" presStyleCnt="5"/>
      <dgm:spPr/>
    </dgm:pt>
    <dgm:pt modelId="{6F0C57AC-F8F4-4EAC-BD12-EC41A7088B01}" type="pres">
      <dgm:prSet presAssocID="{DF506F04-DB18-43C2-8843-7DAFCC4BCD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01206F3-C7FE-477F-82B2-25F30C6654FE}" type="pres">
      <dgm:prSet presAssocID="{DF506F04-DB18-43C2-8843-7DAFCC4BCD72}" presName="spaceRect" presStyleCnt="0"/>
      <dgm:spPr/>
    </dgm:pt>
    <dgm:pt modelId="{BB2A633D-B7A7-4233-9BDE-6D23822F2802}" type="pres">
      <dgm:prSet presAssocID="{DF506F04-DB18-43C2-8843-7DAFCC4BCD72}" presName="parTx" presStyleLbl="revTx" presStyleIdx="2" presStyleCnt="5">
        <dgm:presLayoutVars>
          <dgm:chMax val="0"/>
          <dgm:chPref val="0"/>
        </dgm:presLayoutVars>
      </dgm:prSet>
      <dgm:spPr/>
    </dgm:pt>
    <dgm:pt modelId="{F3108141-121D-4B46-BB92-159F003EEB2E}" type="pres">
      <dgm:prSet presAssocID="{AAD2A291-0766-478D-BD99-8C0A687FBDEF}" presName="sibTrans" presStyleCnt="0"/>
      <dgm:spPr/>
    </dgm:pt>
    <dgm:pt modelId="{02D8588B-BFDF-45AB-9656-3DF49ED3F1CB}" type="pres">
      <dgm:prSet presAssocID="{551485FC-D7F7-423A-9B00-923BD0545617}" presName="compNode" presStyleCnt="0"/>
      <dgm:spPr/>
    </dgm:pt>
    <dgm:pt modelId="{EE24D73F-7B69-4A33-888F-08323217CD10}" type="pres">
      <dgm:prSet presAssocID="{551485FC-D7F7-423A-9B00-923BD0545617}" presName="bgRect" presStyleLbl="bgShp" presStyleIdx="3" presStyleCnt="5"/>
      <dgm:spPr/>
    </dgm:pt>
    <dgm:pt modelId="{A398790F-95BF-4A04-8F37-AF2CF333610F}" type="pres">
      <dgm:prSet presAssocID="{551485FC-D7F7-423A-9B00-923BD05456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CBF82C52-0A92-49C8-9A55-CA0EC553DBD5}" type="pres">
      <dgm:prSet presAssocID="{551485FC-D7F7-423A-9B00-923BD0545617}" presName="spaceRect" presStyleCnt="0"/>
      <dgm:spPr/>
    </dgm:pt>
    <dgm:pt modelId="{C87B80C3-AEE2-47C6-B247-FC6D12C74A29}" type="pres">
      <dgm:prSet presAssocID="{551485FC-D7F7-423A-9B00-923BD0545617}" presName="parTx" presStyleLbl="revTx" presStyleIdx="3" presStyleCnt="5">
        <dgm:presLayoutVars>
          <dgm:chMax val="0"/>
          <dgm:chPref val="0"/>
        </dgm:presLayoutVars>
      </dgm:prSet>
      <dgm:spPr/>
    </dgm:pt>
    <dgm:pt modelId="{93EE4C7A-88E6-4125-9F8E-D1F670D9F9D0}" type="pres">
      <dgm:prSet presAssocID="{2123DE41-412B-4ED1-935E-285B27F77B2B}" presName="sibTrans" presStyleCnt="0"/>
      <dgm:spPr/>
    </dgm:pt>
    <dgm:pt modelId="{D7F38816-5456-4596-89FA-91607FDED1C6}" type="pres">
      <dgm:prSet presAssocID="{9414B9FD-EF26-4298-9766-2D167105F4E2}" presName="compNode" presStyleCnt="0"/>
      <dgm:spPr/>
    </dgm:pt>
    <dgm:pt modelId="{6FD98AA4-F81F-48BC-AD22-936ECDBCBB67}" type="pres">
      <dgm:prSet presAssocID="{9414B9FD-EF26-4298-9766-2D167105F4E2}" presName="bgRect" presStyleLbl="bgShp" presStyleIdx="4" presStyleCnt="5"/>
      <dgm:spPr/>
    </dgm:pt>
    <dgm:pt modelId="{63FF31C2-4BDD-4F5E-877B-5BE7BC693938}" type="pres">
      <dgm:prSet presAssocID="{9414B9FD-EF26-4298-9766-2D167105F4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9646EC38-CCF8-4A2A-A63C-349C84113704}" type="pres">
      <dgm:prSet presAssocID="{9414B9FD-EF26-4298-9766-2D167105F4E2}" presName="spaceRect" presStyleCnt="0"/>
      <dgm:spPr/>
    </dgm:pt>
    <dgm:pt modelId="{97AAF200-4BDA-4DD5-8BAC-25068D7FFE38}" type="pres">
      <dgm:prSet presAssocID="{9414B9FD-EF26-4298-9766-2D167105F4E2}" presName="parTx" presStyleLbl="revTx" presStyleIdx="4" presStyleCnt="5">
        <dgm:presLayoutVars>
          <dgm:chMax val="0"/>
          <dgm:chPref val="0"/>
        </dgm:presLayoutVars>
      </dgm:prSet>
      <dgm:spPr/>
    </dgm:pt>
  </dgm:ptLst>
  <dgm:cxnLst>
    <dgm:cxn modelId="{943F4204-6D81-41B4-ACCE-83DE1BAAA379}" type="presOf" srcId="{EE5CCFAC-E2EF-4125-9A14-13E96574CB84}" destId="{A3BAC439-C22B-4AAB-BE35-F203E3F98638}" srcOrd="0" destOrd="0" presId="urn:microsoft.com/office/officeart/2018/2/layout/IconVerticalSolidList"/>
    <dgm:cxn modelId="{7686EF04-CEF6-4C1B-A3EA-414AF1C69E03}" type="presOf" srcId="{9414B9FD-EF26-4298-9766-2D167105F4E2}" destId="{97AAF200-4BDA-4DD5-8BAC-25068D7FFE38}" srcOrd="0" destOrd="0" presId="urn:microsoft.com/office/officeart/2018/2/layout/IconVerticalSolidList"/>
    <dgm:cxn modelId="{055E5968-686F-42A5-8989-6EF3B115A8A7}" srcId="{EE5CCFAC-E2EF-4125-9A14-13E96574CB84}" destId="{551485FC-D7F7-423A-9B00-923BD0545617}" srcOrd="3" destOrd="0" parTransId="{06A6003F-BD04-486F-9747-9E47CE9444B5}" sibTransId="{2123DE41-412B-4ED1-935E-285B27F77B2B}"/>
    <dgm:cxn modelId="{5CC3BB49-E390-4C56-9BA0-136EDE025EE4}" type="presOf" srcId="{DF506F04-DB18-43C2-8843-7DAFCC4BCD72}" destId="{BB2A633D-B7A7-4233-9BDE-6D23822F2802}" srcOrd="0" destOrd="0" presId="urn:microsoft.com/office/officeart/2018/2/layout/IconVerticalSolidList"/>
    <dgm:cxn modelId="{502B806C-A055-41B7-8F49-4F4527BDAE09}" srcId="{EE5CCFAC-E2EF-4125-9A14-13E96574CB84}" destId="{9136B211-3C7E-4668-A757-4B69C1E99891}" srcOrd="1" destOrd="0" parTransId="{248FA767-E4CD-44CA-92DF-DFCAD5DED0C3}" sibTransId="{048F1FEB-1BD2-48CD-B5E0-7E8556F10C8F}"/>
    <dgm:cxn modelId="{9FA2704E-9704-418A-A78E-EF26036449F8}" type="presOf" srcId="{551485FC-D7F7-423A-9B00-923BD0545617}" destId="{C87B80C3-AEE2-47C6-B247-FC6D12C74A29}" srcOrd="0" destOrd="0" presId="urn:microsoft.com/office/officeart/2018/2/layout/IconVerticalSolidList"/>
    <dgm:cxn modelId="{BF5CF386-FCF8-4EE7-AA2E-C2DF30E3567E}" type="presOf" srcId="{9136B211-3C7E-4668-A757-4B69C1E99891}" destId="{4B8E82C1-E1DA-4FA1-B0E5-1C271D7B2E62}" srcOrd="0" destOrd="0" presId="urn:microsoft.com/office/officeart/2018/2/layout/IconVerticalSolidList"/>
    <dgm:cxn modelId="{48C14D87-A2E8-4286-A294-BE3E9B271745}" srcId="{EE5CCFAC-E2EF-4125-9A14-13E96574CB84}" destId="{DF506F04-DB18-43C2-8843-7DAFCC4BCD72}" srcOrd="2" destOrd="0" parTransId="{DA3A006A-CC9B-4DE2-9399-26B45E12AC1B}" sibTransId="{AAD2A291-0766-478D-BD99-8C0A687FBDEF}"/>
    <dgm:cxn modelId="{D7F5F89B-238E-456E-B311-62E786D07C80}" srcId="{EE5CCFAC-E2EF-4125-9A14-13E96574CB84}" destId="{8D283DE5-186D-4AC5-89CA-211CF2829794}" srcOrd="0" destOrd="0" parTransId="{A2222A9B-EBD3-4F7A-AAB7-C6B8041B734F}" sibTransId="{1E388BF1-DDB0-48E6-99E9-C1A53C40F958}"/>
    <dgm:cxn modelId="{73E35BC0-CF76-46CC-90B1-3687E50318DF}" srcId="{EE5CCFAC-E2EF-4125-9A14-13E96574CB84}" destId="{9414B9FD-EF26-4298-9766-2D167105F4E2}" srcOrd="4" destOrd="0" parTransId="{E409E990-A625-4E1D-8E38-526804C57802}" sibTransId="{D7F82BCF-435A-466C-8695-DE08DDF5FFAE}"/>
    <dgm:cxn modelId="{C70F5CDA-887C-4E05-BCD3-F6D7F15E95F9}" type="presOf" srcId="{8D283DE5-186D-4AC5-89CA-211CF2829794}" destId="{6CBAA9A0-CBD2-450C-861F-083BF6F38BDC}" srcOrd="0" destOrd="0" presId="urn:microsoft.com/office/officeart/2018/2/layout/IconVerticalSolidList"/>
    <dgm:cxn modelId="{90992E74-1BFB-42D7-AD4D-ECC7708C0C6C}" type="presParOf" srcId="{A3BAC439-C22B-4AAB-BE35-F203E3F98638}" destId="{EBB17107-CF55-4524-83FD-037C2CF752EB}" srcOrd="0" destOrd="0" presId="urn:microsoft.com/office/officeart/2018/2/layout/IconVerticalSolidList"/>
    <dgm:cxn modelId="{9B1C987C-05F2-4A62-9EBF-A58409C4B4EB}" type="presParOf" srcId="{EBB17107-CF55-4524-83FD-037C2CF752EB}" destId="{86123F8F-13D7-443F-BA57-E5AA1F7863DE}" srcOrd="0" destOrd="0" presId="urn:microsoft.com/office/officeart/2018/2/layout/IconVerticalSolidList"/>
    <dgm:cxn modelId="{969132F8-81F1-4835-8BC2-F6FAE20264EF}" type="presParOf" srcId="{EBB17107-CF55-4524-83FD-037C2CF752EB}" destId="{56F81FCB-A7AF-49E0-83AD-C2CB9AACA6D2}" srcOrd="1" destOrd="0" presId="urn:microsoft.com/office/officeart/2018/2/layout/IconVerticalSolidList"/>
    <dgm:cxn modelId="{51BD27F6-9375-4643-9299-DE8069A5CA92}" type="presParOf" srcId="{EBB17107-CF55-4524-83FD-037C2CF752EB}" destId="{E000E688-1B5E-42CB-94FE-AE6D2C923F47}" srcOrd="2" destOrd="0" presId="urn:microsoft.com/office/officeart/2018/2/layout/IconVerticalSolidList"/>
    <dgm:cxn modelId="{40ABA975-518B-45FE-9C6F-C16B4EEE9033}" type="presParOf" srcId="{EBB17107-CF55-4524-83FD-037C2CF752EB}" destId="{6CBAA9A0-CBD2-450C-861F-083BF6F38BDC}" srcOrd="3" destOrd="0" presId="urn:microsoft.com/office/officeart/2018/2/layout/IconVerticalSolidList"/>
    <dgm:cxn modelId="{FFEDC6DD-83D7-4133-A4DD-908B4974B0E8}" type="presParOf" srcId="{A3BAC439-C22B-4AAB-BE35-F203E3F98638}" destId="{E22626E7-86BE-432B-8265-9B25D9A7B08C}" srcOrd="1" destOrd="0" presId="urn:microsoft.com/office/officeart/2018/2/layout/IconVerticalSolidList"/>
    <dgm:cxn modelId="{32A0E342-0961-4215-ADF6-0E4C9060F495}" type="presParOf" srcId="{A3BAC439-C22B-4AAB-BE35-F203E3F98638}" destId="{BC3DEAEC-6442-4CEE-8452-B2214E6482C6}" srcOrd="2" destOrd="0" presId="urn:microsoft.com/office/officeart/2018/2/layout/IconVerticalSolidList"/>
    <dgm:cxn modelId="{D3839AF0-E834-4912-8484-524773D79D06}" type="presParOf" srcId="{BC3DEAEC-6442-4CEE-8452-B2214E6482C6}" destId="{152E3FD5-8817-424D-ACB8-D295BCB284A1}" srcOrd="0" destOrd="0" presId="urn:microsoft.com/office/officeart/2018/2/layout/IconVerticalSolidList"/>
    <dgm:cxn modelId="{5939E4E9-C61F-4D73-B06D-C8FD7BE032AB}" type="presParOf" srcId="{BC3DEAEC-6442-4CEE-8452-B2214E6482C6}" destId="{15239843-C1A7-4BD6-891C-6D3D1D39D904}" srcOrd="1" destOrd="0" presId="urn:microsoft.com/office/officeart/2018/2/layout/IconVerticalSolidList"/>
    <dgm:cxn modelId="{ADE4534D-39D9-434C-8410-84D8C4DEB006}" type="presParOf" srcId="{BC3DEAEC-6442-4CEE-8452-B2214E6482C6}" destId="{8C95AFDF-D387-4891-BD5A-584AFF07058A}" srcOrd="2" destOrd="0" presId="urn:microsoft.com/office/officeart/2018/2/layout/IconVerticalSolidList"/>
    <dgm:cxn modelId="{AD693434-5CDE-49FE-8734-611A478A515B}" type="presParOf" srcId="{BC3DEAEC-6442-4CEE-8452-B2214E6482C6}" destId="{4B8E82C1-E1DA-4FA1-B0E5-1C271D7B2E62}" srcOrd="3" destOrd="0" presId="urn:microsoft.com/office/officeart/2018/2/layout/IconVerticalSolidList"/>
    <dgm:cxn modelId="{FF18254E-8243-4652-9D41-6333BC226F19}" type="presParOf" srcId="{A3BAC439-C22B-4AAB-BE35-F203E3F98638}" destId="{4BA22483-7297-4EFA-BAC4-99EB14F0E20C}" srcOrd="3" destOrd="0" presId="urn:microsoft.com/office/officeart/2018/2/layout/IconVerticalSolidList"/>
    <dgm:cxn modelId="{0F080021-9268-4A48-8D97-AF16CC1014E1}" type="presParOf" srcId="{A3BAC439-C22B-4AAB-BE35-F203E3F98638}" destId="{FDCCF8BC-F010-4E1F-AD9F-7431B1808AC0}" srcOrd="4" destOrd="0" presId="urn:microsoft.com/office/officeart/2018/2/layout/IconVerticalSolidList"/>
    <dgm:cxn modelId="{E6239440-7A17-4576-A452-0F2FD9D543D9}" type="presParOf" srcId="{FDCCF8BC-F010-4E1F-AD9F-7431B1808AC0}" destId="{6E6FFF8A-EF5C-4E49-84E9-DB88AC045545}" srcOrd="0" destOrd="0" presId="urn:microsoft.com/office/officeart/2018/2/layout/IconVerticalSolidList"/>
    <dgm:cxn modelId="{738BFC72-3C85-4F09-943A-62D72A918A60}" type="presParOf" srcId="{FDCCF8BC-F010-4E1F-AD9F-7431B1808AC0}" destId="{6F0C57AC-F8F4-4EAC-BD12-EC41A7088B01}" srcOrd="1" destOrd="0" presId="urn:microsoft.com/office/officeart/2018/2/layout/IconVerticalSolidList"/>
    <dgm:cxn modelId="{4D179774-3D69-4143-A120-C523FD91E4CB}" type="presParOf" srcId="{FDCCF8BC-F010-4E1F-AD9F-7431B1808AC0}" destId="{401206F3-C7FE-477F-82B2-25F30C6654FE}" srcOrd="2" destOrd="0" presId="urn:microsoft.com/office/officeart/2018/2/layout/IconVerticalSolidList"/>
    <dgm:cxn modelId="{D7BA1E2A-B686-4245-BF3C-838B23BE97D2}" type="presParOf" srcId="{FDCCF8BC-F010-4E1F-AD9F-7431B1808AC0}" destId="{BB2A633D-B7A7-4233-9BDE-6D23822F2802}" srcOrd="3" destOrd="0" presId="urn:microsoft.com/office/officeart/2018/2/layout/IconVerticalSolidList"/>
    <dgm:cxn modelId="{EE6E38C0-4A75-45D2-AA2B-08F18432EADF}" type="presParOf" srcId="{A3BAC439-C22B-4AAB-BE35-F203E3F98638}" destId="{F3108141-121D-4B46-BB92-159F003EEB2E}" srcOrd="5" destOrd="0" presId="urn:microsoft.com/office/officeart/2018/2/layout/IconVerticalSolidList"/>
    <dgm:cxn modelId="{9E48B79D-685D-4F86-A482-359B34F23CC7}" type="presParOf" srcId="{A3BAC439-C22B-4AAB-BE35-F203E3F98638}" destId="{02D8588B-BFDF-45AB-9656-3DF49ED3F1CB}" srcOrd="6" destOrd="0" presId="urn:microsoft.com/office/officeart/2018/2/layout/IconVerticalSolidList"/>
    <dgm:cxn modelId="{02161AE5-C3E1-4931-A88B-9D0271563B79}" type="presParOf" srcId="{02D8588B-BFDF-45AB-9656-3DF49ED3F1CB}" destId="{EE24D73F-7B69-4A33-888F-08323217CD10}" srcOrd="0" destOrd="0" presId="urn:microsoft.com/office/officeart/2018/2/layout/IconVerticalSolidList"/>
    <dgm:cxn modelId="{A0C917D3-289F-4618-B5B7-EB3E231308AF}" type="presParOf" srcId="{02D8588B-BFDF-45AB-9656-3DF49ED3F1CB}" destId="{A398790F-95BF-4A04-8F37-AF2CF333610F}" srcOrd="1" destOrd="0" presId="urn:microsoft.com/office/officeart/2018/2/layout/IconVerticalSolidList"/>
    <dgm:cxn modelId="{C3ABE913-49EA-4C7A-B90E-81FF51A7E2EF}" type="presParOf" srcId="{02D8588B-BFDF-45AB-9656-3DF49ED3F1CB}" destId="{CBF82C52-0A92-49C8-9A55-CA0EC553DBD5}" srcOrd="2" destOrd="0" presId="urn:microsoft.com/office/officeart/2018/2/layout/IconVerticalSolidList"/>
    <dgm:cxn modelId="{5988D3EA-238E-4B9B-8097-682365DF91D2}" type="presParOf" srcId="{02D8588B-BFDF-45AB-9656-3DF49ED3F1CB}" destId="{C87B80C3-AEE2-47C6-B247-FC6D12C74A29}" srcOrd="3" destOrd="0" presId="urn:microsoft.com/office/officeart/2018/2/layout/IconVerticalSolidList"/>
    <dgm:cxn modelId="{3C91D1E5-BC64-434F-8007-56F2FB9B3ACD}" type="presParOf" srcId="{A3BAC439-C22B-4AAB-BE35-F203E3F98638}" destId="{93EE4C7A-88E6-4125-9F8E-D1F670D9F9D0}" srcOrd="7" destOrd="0" presId="urn:microsoft.com/office/officeart/2018/2/layout/IconVerticalSolidList"/>
    <dgm:cxn modelId="{DF9596FA-29E0-475C-AC8B-17C989E5591C}" type="presParOf" srcId="{A3BAC439-C22B-4AAB-BE35-F203E3F98638}" destId="{D7F38816-5456-4596-89FA-91607FDED1C6}" srcOrd="8" destOrd="0" presId="urn:microsoft.com/office/officeart/2018/2/layout/IconVerticalSolidList"/>
    <dgm:cxn modelId="{806CDBFA-98A3-4567-9733-61DE59C5AFFE}" type="presParOf" srcId="{D7F38816-5456-4596-89FA-91607FDED1C6}" destId="{6FD98AA4-F81F-48BC-AD22-936ECDBCBB67}" srcOrd="0" destOrd="0" presId="urn:microsoft.com/office/officeart/2018/2/layout/IconVerticalSolidList"/>
    <dgm:cxn modelId="{CC08BBD1-299D-4602-B48E-08C18C827D00}" type="presParOf" srcId="{D7F38816-5456-4596-89FA-91607FDED1C6}" destId="{63FF31C2-4BDD-4F5E-877B-5BE7BC693938}" srcOrd="1" destOrd="0" presId="urn:microsoft.com/office/officeart/2018/2/layout/IconVerticalSolidList"/>
    <dgm:cxn modelId="{497D3392-220D-4DDB-8DAD-04D3F48A8D6B}" type="presParOf" srcId="{D7F38816-5456-4596-89FA-91607FDED1C6}" destId="{9646EC38-CCF8-4A2A-A63C-349C84113704}" srcOrd="2" destOrd="0" presId="urn:microsoft.com/office/officeart/2018/2/layout/IconVerticalSolidList"/>
    <dgm:cxn modelId="{3AA8E041-2E7C-42A8-B4C7-8B9747073B30}" type="presParOf" srcId="{D7F38816-5456-4596-89FA-91607FDED1C6}" destId="{97AAF200-4BDA-4DD5-8BAC-25068D7FFE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E5CCFAC-E2EF-4125-9A14-13E96574CB8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283DE5-186D-4AC5-89CA-211CF2829794}">
      <dgm:prSet/>
      <dgm:spPr/>
      <dgm:t>
        <a:bodyPr/>
        <a:lstStyle/>
        <a:p>
          <a:r>
            <a:rPr lang="fr-FR" b="1"/>
            <a:t>Efficacité opérationnelle améliorée : Créer une exploitation de centre de données plus efficace grâce à l’optimisation des conditions environnementales.</a:t>
          </a:r>
          <a:endParaRPr lang="en-US"/>
        </a:p>
      </dgm:t>
    </dgm:pt>
    <dgm:pt modelId="{A2222A9B-EBD3-4F7A-AAB7-C6B8041B734F}" type="parTrans" cxnId="{D7F5F89B-238E-456E-B311-62E786D07C80}">
      <dgm:prSet/>
      <dgm:spPr/>
      <dgm:t>
        <a:bodyPr/>
        <a:lstStyle/>
        <a:p>
          <a:endParaRPr lang="en-US"/>
        </a:p>
      </dgm:t>
    </dgm:pt>
    <dgm:pt modelId="{1E388BF1-DDB0-48E6-99E9-C1A53C40F958}" type="sibTrans" cxnId="{D7F5F89B-238E-456E-B311-62E786D07C80}">
      <dgm:prSet/>
      <dgm:spPr/>
      <dgm:t>
        <a:bodyPr/>
        <a:lstStyle/>
        <a:p>
          <a:endParaRPr lang="en-US"/>
        </a:p>
      </dgm:t>
    </dgm:pt>
    <dgm:pt modelId="{9136B211-3C7E-4668-A757-4B69C1E99891}">
      <dgm:prSet/>
      <dgm:spPr/>
      <dgm:t>
        <a:bodyPr/>
        <a:lstStyle/>
        <a:p>
          <a:r>
            <a:rPr lang="fr-FR" b="1"/>
            <a:t>Réduction des coûts : Réaliser des économies importantes grâce à l’efficacité énergétique et à la maintenance prédictive.</a:t>
          </a:r>
          <a:endParaRPr lang="en-US"/>
        </a:p>
      </dgm:t>
    </dgm:pt>
    <dgm:pt modelId="{248FA767-E4CD-44CA-92DF-DFCAD5DED0C3}" type="parTrans" cxnId="{502B806C-A055-41B7-8F49-4F4527BDAE09}">
      <dgm:prSet/>
      <dgm:spPr/>
      <dgm:t>
        <a:bodyPr/>
        <a:lstStyle/>
        <a:p>
          <a:endParaRPr lang="en-US"/>
        </a:p>
      </dgm:t>
    </dgm:pt>
    <dgm:pt modelId="{048F1FEB-1BD2-48CD-B5E0-7E8556F10C8F}" type="sibTrans" cxnId="{502B806C-A055-41B7-8F49-4F4527BDAE09}">
      <dgm:prSet/>
      <dgm:spPr/>
      <dgm:t>
        <a:bodyPr/>
        <a:lstStyle/>
        <a:p>
          <a:endParaRPr lang="en-US"/>
        </a:p>
      </dgm:t>
    </dgm:pt>
    <dgm:pt modelId="{DF506F04-DB18-43C2-8843-7DAFCC4BCD72}">
      <dgm:prSet/>
      <dgm:spPr/>
      <dgm:t>
        <a:bodyPr/>
        <a:lstStyle/>
        <a:p>
          <a:r>
            <a:rPr lang="fr-FR" b="1"/>
            <a:t>Réduction des temps d’arrêt : Minimiser les interruptions en identifiant et en traitant rapidement les menaces environnementales.</a:t>
          </a:r>
          <a:endParaRPr lang="en-US" b="1"/>
        </a:p>
      </dgm:t>
    </dgm:pt>
    <dgm:pt modelId="{DA3A006A-CC9B-4DE2-9399-26B45E12AC1B}" type="parTrans" cxnId="{48C14D87-A2E8-4286-A294-BE3E9B271745}">
      <dgm:prSet/>
      <dgm:spPr/>
      <dgm:t>
        <a:bodyPr/>
        <a:lstStyle/>
        <a:p>
          <a:endParaRPr lang="en-US"/>
        </a:p>
      </dgm:t>
    </dgm:pt>
    <dgm:pt modelId="{AAD2A291-0766-478D-BD99-8C0A687FBDEF}" type="sibTrans" cxnId="{48C14D87-A2E8-4286-A294-BE3E9B271745}">
      <dgm:prSet/>
      <dgm:spPr/>
      <dgm:t>
        <a:bodyPr/>
        <a:lstStyle/>
        <a:p>
          <a:endParaRPr lang="en-US"/>
        </a:p>
      </dgm:t>
    </dgm:pt>
    <dgm:pt modelId="{551485FC-D7F7-423A-9B00-923BD0545617}">
      <dgm:prSet/>
      <dgm:spPr/>
      <dgm:t>
        <a:bodyPr/>
        <a:lstStyle/>
        <a:p>
          <a:r>
            <a:rPr lang="fr-FR" b="1"/>
            <a:t>Atténuation des risques : Réduire de manière proactive les risques liés aux pannes ou aux dommages des équipements.</a:t>
          </a:r>
          <a:endParaRPr lang="en-US" b="1"/>
        </a:p>
      </dgm:t>
    </dgm:pt>
    <dgm:pt modelId="{06A6003F-BD04-486F-9747-9E47CE9444B5}" type="parTrans" cxnId="{055E5968-686F-42A5-8989-6EF3B115A8A7}">
      <dgm:prSet/>
      <dgm:spPr/>
      <dgm:t>
        <a:bodyPr/>
        <a:lstStyle/>
        <a:p>
          <a:endParaRPr lang="en-US"/>
        </a:p>
      </dgm:t>
    </dgm:pt>
    <dgm:pt modelId="{2123DE41-412B-4ED1-935E-285B27F77B2B}" type="sibTrans" cxnId="{055E5968-686F-42A5-8989-6EF3B115A8A7}">
      <dgm:prSet/>
      <dgm:spPr/>
      <dgm:t>
        <a:bodyPr/>
        <a:lstStyle/>
        <a:p>
          <a:endParaRPr lang="en-US"/>
        </a:p>
      </dgm:t>
    </dgm:pt>
    <dgm:pt modelId="{9414B9FD-EF26-4298-9766-2D167105F4E2}">
      <dgm:prSet/>
      <dgm:spPr/>
      <dgm:t>
        <a:bodyPr/>
        <a:lstStyle/>
        <a:p>
          <a:r>
            <a:rPr lang="fr-FR" b="1"/>
            <a:t>Prise de décisions basée sur les données : Orienter les décisions et la stratégie d’affaires grâce aux données et aux informations générées par la surveillance environnementale.</a:t>
          </a:r>
          <a:endParaRPr lang="en-US" b="1"/>
        </a:p>
      </dgm:t>
    </dgm:pt>
    <dgm:pt modelId="{E409E990-A625-4E1D-8E38-526804C57802}" type="parTrans" cxnId="{73E35BC0-CF76-46CC-90B1-3687E50318DF}">
      <dgm:prSet/>
      <dgm:spPr/>
      <dgm:t>
        <a:bodyPr/>
        <a:lstStyle/>
        <a:p>
          <a:endParaRPr lang="en-US"/>
        </a:p>
      </dgm:t>
    </dgm:pt>
    <dgm:pt modelId="{D7F82BCF-435A-466C-8695-DE08DDF5FFAE}" type="sibTrans" cxnId="{73E35BC0-CF76-46CC-90B1-3687E50318DF}">
      <dgm:prSet/>
      <dgm:spPr/>
      <dgm:t>
        <a:bodyPr/>
        <a:lstStyle/>
        <a:p>
          <a:endParaRPr lang="en-US"/>
        </a:p>
      </dgm:t>
    </dgm:pt>
    <dgm:pt modelId="{A3BAC439-C22B-4AAB-BE35-F203E3F98638}" type="pres">
      <dgm:prSet presAssocID="{EE5CCFAC-E2EF-4125-9A14-13E96574CB84}" presName="root" presStyleCnt="0">
        <dgm:presLayoutVars>
          <dgm:dir/>
          <dgm:resizeHandles val="exact"/>
        </dgm:presLayoutVars>
      </dgm:prSet>
      <dgm:spPr/>
    </dgm:pt>
    <dgm:pt modelId="{EBB17107-CF55-4524-83FD-037C2CF752EB}" type="pres">
      <dgm:prSet presAssocID="{8D283DE5-186D-4AC5-89CA-211CF2829794}" presName="compNode" presStyleCnt="0"/>
      <dgm:spPr/>
    </dgm:pt>
    <dgm:pt modelId="{86123F8F-13D7-443F-BA57-E5AA1F7863DE}" type="pres">
      <dgm:prSet presAssocID="{8D283DE5-186D-4AC5-89CA-211CF2829794}" presName="bgRect" presStyleLbl="bgShp" presStyleIdx="0" presStyleCnt="5"/>
      <dgm:spPr/>
    </dgm:pt>
    <dgm:pt modelId="{56F81FCB-A7AF-49E0-83AD-C2CB9AACA6D2}" type="pres">
      <dgm:prSet presAssocID="{8D283DE5-186D-4AC5-89CA-211CF28297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000E688-1B5E-42CB-94FE-AE6D2C923F47}" type="pres">
      <dgm:prSet presAssocID="{8D283DE5-186D-4AC5-89CA-211CF2829794}" presName="spaceRect" presStyleCnt="0"/>
      <dgm:spPr/>
    </dgm:pt>
    <dgm:pt modelId="{6CBAA9A0-CBD2-450C-861F-083BF6F38BDC}" type="pres">
      <dgm:prSet presAssocID="{8D283DE5-186D-4AC5-89CA-211CF2829794}" presName="parTx" presStyleLbl="revTx" presStyleIdx="0" presStyleCnt="5">
        <dgm:presLayoutVars>
          <dgm:chMax val="0"/>
          <dgm:chPref val="0"/>
        </dgm:presLayoutVars>
      </dgm:prSet>
      <dgm:spPr/>
    </dgm:pt>
    <dgm:pt modelId="{E22626E7-86BE-432B-8265-9B25D9A7B08C}" type="pres">
      <dgm:prSet presAssocID="{1E388BF1-DDB0-48E6-99E9-C1A53C40F958}" presName="sibTrans" presStyleCnt="0"/>
      <dgm:spPr/>
    </dgm:pt>
    <dgm:pt modelId="{BC3DEAEC-6442-4CEE-8452-B2214E6482C6}" type="pres">
      <dgm:prSet presAssocID="{9136B211-3C7E-4668-A757-4B69C1E99891}" presName="compNode" presStyleCnt="0"/>
      <dgm:spPr/>
    </dgm:pt>
    <dgm:pt modelId="{152E3FD5-8817-424D-ACB8-D295BCB284A1}" type="pres">
      <dgm:prSet presAssocID="{9136B211-3C7E-4668-A757-4B69C1E99891}" presName="bgRect" presStyleLbl="bgShp" presStyleIdx="1" presStyleCnt="5"/>
      <dgm:spPr/>
    </dgm:pt>
    <dgm:pt modelId="{15239843-C1A7-4BD6-891C-6D3D1D39D904}" type="pres">
      <dgm:prSet presAssocID="{9136B211-3C7E-4668-A757-4B69C1E998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8C95AFDF-D387-4891-BD5A-584AFF07058A}" type="pres">
      <dgm:prSet presAssocID="{9136B211-3C7E-4668-A757-4B69C1E99891}" presName="spaceRect" presStyleCnt="0"/>
      <dgm:spPr/>
    </dgm:pt>
    <dgm:pt modelId="{4B8E82C1-E1DA-4FA1-B0E5-1C271D7B2E62}" type="pres">
      <dgm:prSet presAssocID="{9136B211-3C7E-4668-A757-4B69C1E99891}" presName="parTx" presStyleLbl="revTx" presStyleIdx="1" presStyleCnt="5">
        <dgm:presLayoutVars>
          <dgm:chMax val="0"/>
          <dgm:chPref val="0"/>
        </dgm:presLayoutVars>
      </dgm:prSet>
      <dgm:spPr/>
    </dgm:pt>
    <dgm:pt modelId="{4BA22483-7297-4EFA-BAC4-99EB14F0E20C}" type="pres">
      <dgm:prSet presAssocID="{048F1FEB-1BD2-48CD-B5E0-7E8556F10C8F}" presName="sibTrans" presStyleCnt="0"/>
      <dgm:spPr/>
    </dgm:pt>
    <dgm:pt modelId="{FDCCF8BC-F010-4E1F-AD9F-7431B1808AC0}" type="pres">
      <dgm:prSet presAssocID="{DF506F04-DB18-43C2-8843-7DAFCC4BCD72}" presName="compNode" presStyleCnt="0"/>
      <dgm:spPr/>
    </dgm:pt>
    <dgm:pt modelId="{6E6FFF8A-EF5C-4E49-84E9-DB88AC045545}" type="pres">
      <dgm:prSet presAssocID="{DF506F04-DB18-43C2-8843-7DAFCC4BCD72}" presName="bgRect" presStyleLbl="bgShp" presStyleIdx="2" presStyleCnt="5"/>
      <dgm:spPr/>
    </dgm:pt>
    <dgm:pt modelId="{6F0C57AC-F8F4-4EAC-BD12-EC41A7088B01}" type="pres">
      <dgm:prSet presAssocID="{DF506F04-DB18-43C2-8843-7DAFCC4BCD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01206F3-C7FE-477F-82B2-25F30C6654FE}" type="pres">
      <dgm:prSet presAssocID="{DF506F04-DB18-43C2-8843-7DAFCC4BCD72}" presName="spaceRect" presStyleCnt="0"/>
      <dgm:spPr/>
    </dgm:pt>
    <dgm:pt modelId="{BB2A633D-B7A7-4233-9BDE-6D23822F2802}" type="pres">
      <dgm:prSet presAssocID="{DF506F04-DB18-43C2-8843-7DAFCC4BCD72}" presName="parTx" presStyleLbl="revTx" presStyleIdx="2" presStyleCnt="5">
        <dgm:presLayoutVars>
          <dgm:chMax val="0"/>
          <dgm:chPref val="0"/>
        </dgm:presLayoutVars>
      </dgm:prSet>
      <dgm:spPr/>
    </dgm:pt>
    <dgm:pt modelId="{F3108141-121D-4B46-BB92-159F003EEB2E}" type="pres">
      <dgm:prSet presAssocID="{AAD2A291-0766-478D-BD99-8C0A687FBDEF}" presName="sibTrans" presStyleCnt="0"/>
      <dgm:spPr/>
    </dgm:pt>
    <dgm:pt modelId="{02D8588B-BFDF-45AB-9656-3DF49ED3F1CB}" type="pres">
      <dgm:prSet presAssocID="{551485FC-D7F7-423A-9B00-923BD0545617}" presName="compNode" presStyleCnt="0"/>
      <dgm:spPr/>
    </dgm:pt>
    <dgm:pt modelId="{EE24D73F-7B69-4A33-888F-08323217CD10}" type="pres">
      <dgm:prSet presAssocID="{551485FC-D7F7-423A-9B00-923BD0545617}" presName="bgRect" presStyleLbl="bgShp" presStyleIdx="3" presStyleCnt="5"/>
      <dgm:spPr/>
    </dgm:pt>
    <dgm:pt modelId="{A398790F-95BF-4A04-8F37-AF2CF333610F}" type="pres">
      <dgm:prSet presAssocID="{551485FC-D7F7-423A-9B00-923BD05456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CBF82C52-0A92-49C8-9A55-CA0EC553DBD5}" type="pres">
      <dgm:prSet presAssocID="{551485FC-D7F7-423A-9B00-923BD0545617}" presName="spaceRect" presStyleCnt="0"/>
      <dgm:spPr/>
    </dgm:pt>
    <dgm:pt modelId="{C87B80C3-AEE2-47C6-B247-FC6D12C74A29}" type="pres">
      <dgm:prSet presAssocID="{551485FC-D7F7-423A-9B00-923BD0545617}" presName="parTx" presStyleLbl="revTx" presStyleIdx="3" presStyleCnt="5">
        <dgm:presLayoutVars>
          <dgm:chMax val="0"/>
          <dgm:chPref val="0"/>
        </dgm:presLayoutVars>
      </dgm:prSet>
      <dgm:spPr/>
    </dgm:pt>
    <dgm:pt modelId="{93EE4C7A-88E6-4125-9F8E-D1F670D9F9D0}" type="pres">
      <dgm:prSet presAssocID="{2123DE41-412B-4ED1-935E-285B27F77B2B}" presName="sibTrans" presStyleCnt="0"/>
      <dgm:spPr/>
    </dgm:pt>
    <dgm:pt modelId="{D7F38816-5456-4596-89FA-91607FDED1C6}" type="pres">
      <dgm:prSet presAssocID="{9414B9FD-EF26-4298-9766-2D167105F4E2}" presName="compNode" presStyleCnt="0"/>
      <dgm:spPr/>
    </dgm:pt>
    <dgm:pt modelId="{6FD98AA4-F81F-48BC-AD22-936ECDBCBB67}" type="pres">
      <dgm:prSet presAssocID="{9414B9FD-EF26-4298-9766-2D167105F4E2}" presName="bgRect" presStyleLbl="bgShp" presStyleIdx="4" presStyleCnt="5"/>
      <dgm:spPr/>
    </dgm:pt>
    <dgm:pt modelId="{63FF31C2-4BDD-4F5E-877B-5BE7BC693938}" type="pres">
      <dgm:prSet presAssocID="{9414B9FD-EF26-4298-9766-2D167105F4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9646EC38-CCF8-4A2A-A63C-349C84113704}" type="pres">
      <dgm:prSet presAssocID="{9414B9FD-EF26-4298-9766-2D167105F4E2}" presName="spaceRect" presStyleCnt="0"/>
      <dgm:spPr/>
    </dgm:pt>
    <dgm:pt modelId="{97AAF200-4BDA-4DD5-8BAC-25068D7FFE38}" type="pres">
      <dgm:prSet presAssocID="{9414B9FD-EF26-4298-9766-2D167105F4E2}" presName="parTx" presStyleLbl="revTx" presStyleIdx="4" presStyleCnt="5">
        <dgm:presLayoutVars>
          <dgm:chMax val="0"/>
          <dgm:chPref val="0"/>
        </dgm:presLayoutVars>
      </dgm:prSet>
      <dgm:spPr/>
    </dgm:pt>
  </dgm:ptLst>
  <dgm:cxnLst>
    <dgm:cxn modelId="{943F4204-6D81-41B4-ACCE-83DE1BAAA379}" type="presOf" srcId="{EE5CCFAC-E2EF-4125-9A14-13E96574CB84}" destId="{A3BAC439-C22B-4AAB-BE35-F203E3F98638}" srcOrd="0" destOrd="0" presId="urn:microsoft.com/office/officeart/2018/2/layout/IconVerticalSolidList"/>
    <dgm:cxn modelId="{7686EF04-CEF6-4C1B-A3EA-414AF1C69E03}" type="presOf" srcId="{9414B9FD-EF26-4298-9766-2D167105F4E2}" destId="{97AAF200-4BDA-4DD5-8BAC-25068D7FFE38}" srcOrd="0" destOrd="0" presId="urn:microsoft.com/office/officeart/2018/2/layout/IconVerticalSolidList"/>
    <dgm:cxn modelId="{055E5968-686F-42A5-8989-6EF3B115A8A7}" srcId="{EE5CCFAC-E2EF-4125-9A14-13E96574CB84}" destId="{551485FC-D7F7-423A-9B00-923BD0545617}" srcOrd="3" destOrd="0" parTransId="{06A6003F-BD04-486F-9747-9E47CE9444B5}" sibTransId="{2123DE41-412B-4ED1-935E-285B27F77B2B}"/>
    <dgm:cxn modelId="{5CC3BB49-E390-4C56-9BA0-136EDE025EE4}" type="presOf" srcId="{DF506F04-DB18-43C2-8843-7DAFCC4BCD72}" destId="{BB2A633D-B7A7-4233-9BDE-6D23822F2802}" srcOrd="0" destOrd="0" presId="urn:microsoft.com/office/officeart/2018/2/layout/IconVerticalSolidList"/>
    <dgm:cxn modelId="{502B806C-A055-41B7-8F49-4F4527BDAE09}" srcId="{EE5CCFAC-E2EF-4125-9A14-13E96574CB84}" destId="{9136B211-3C7E-4668-A757-4B69C1E99891}" srcOrd="1" destOrd="0" parTransId="{248FA767-E4CD-44CA-92DF-DFCAD5DED0C3}" sibTransId="{048F1FEB-1BD2-48CD-B5E0-7E8556F10C8F}"/>
    <dgm:cxn modelId="{9FA2704E-9704-418A-A78E-EF26036449F8}" type="presOf" srcId="{551485FC-D7F7-423A-9B00-923BD0545617}" destId="{C87B80C3-AEE2-47C6-B247-FC6D12C74A29}" srcOrd="0" destOrd="0" presId="urn:microsoft.com/office/officeart/2018/2/layout/IconVerticalSolidList"/>
    <dgm:cxn modelId="{BF5CF386-FCF8-4EE7-AA2E-C2DF30E3567E}" type="presOf" srcId="{9136B211-3C7E-4668-A757-4B69C1E99891}" destId="{4B8E82C1-E1DA-4FA1-B0E5-1C271D7B2E62}" srcOrd="0" destOrd="0" presId="urn:microsoft.com/office/officeart/2018/2/layout/IconVerticalSolidList"/>
    <dgm:cxn modelId="{48C14D87-A2E8-4286-A294-BE3E9B271745}" srcId="{EE5CCFAC-E2EF-4125-9A14-13E96574CB84}" destId="{DF506F04-DB18-43C2-8843-7DAFCC4BCD72}" srcOrd="2" destOrd="0" parTransId="{DA3A006A-CC9B-4DE2-9399-26B45E12AC1B}" sibTransId="{AAD2A291-0766-478D-BD99-8C0A687FBDEF}"/>
    <dgm:cxn modelId="{D7F5F89B-238E-456E-B311-62E786D07C80}" srcId="{EE5CCFAC-E2EF-4125-9A14-13E96574CB84}" destId="{8D283DE5-186D-4AC5-89CA-211CF2829794}" srcOrd="0" destOrd="0" parTransId="{A2222A9B-EBD3-4F7A-AAB7-C6B8041B734F}" sibTransId="{1E388BF1-DDB0-48E6-99E9-C1A53C40F958}"/>
    <dgm:cxn modelId="{73E35BC0-CF76-46CC-90B1-3687E50318DF}" srcId="{EE5CCFAC-E2EF-4125-9A14-13E96574CB84}" destId="{9414B9FD-EF26-4298-9766-2D167105F4E2}" srcOrd="4" destOrd="0" parTransId="{E409E990-A625-4E1D-8E38-526804C57802}" sibTransId="{D7F82BCF-435A-466C-8695-DE08DDF5FFAE}"/>
    <dgm:cxn modelId="{C70F5CDA-887C-4E05-BCD3-F6D7F15E95F9}" type="presOf" srcId="{8D283DE5-186D-4AC5-89CA-211CF2829794}" destId="{6CBAA9A0-CBD2-450C-861F-083BF6F38BDC}" srcOrd="0" destOrd="0" presId="urn:microsoft.com/office/officeart/2018/2/layout/IconVerticalSolidList"/>
    <dgm:cxn modelId="{90992E74-1BFB-42D7-AD4D-ECC7708C0C6C}" type="presParOf" srcId="{A3BAC439-C22B-4AAB-BE35-F203E3F98638}" destId="{EBB17107-CF55-4524-83FD-037C2CF752EB}" srcOrd="0" destOrd="0" presId="urn:microsoft.com/office/officeart/2018/2/layout/IconVerticalSolidList"/>
    <dgm:cxn modelId="{9B1C987C-05F2-4A62-9EBF-A58409C4B4EB}" type="presParOf" srcId="{EBB17107-CF55-4524-83FD-037C2CF752EB}" destId="{86123F8F-13D7-443F-BA57-E5AA1F7863DE}" srcOrd="0" destOrd="0" presId="urn:microsoft.com/office/officeart/2018/2/layout/IconVerticalSolidList"/>
    <dgm:cxn modelId="{969132F8-81F1-4835-8BC2-F6FAE20264EF}" type="presParOf" srcId="{EBB17107-CF55-4524-83FD-037C2CF752EB}" destId="{56F81FCB-A7AF-49E0-83AD-C2CB9AACA6D2}" srcOrd="1" destOrd="0" presId="urn:microsoft.com/office/officeart/2018/2/layout/IconVerticalSolidList"/>
    <dgm:cxn modelId="{51BD27F6-9375-4643-9299-DE8069A5CA92}" type="presParOf" srcId="{EBB17107-CF55-4524-83FD-037C2CF752EB}" destId="{E000E688-1B5E-42CB-94FE-AE6D2C923F47}" srcOrd="2" destOrd="0" presId="urn:microsoft.com/office/officeart/2018/2/layout/IconVerticalSolidList"/>
    <dgm:cxn modelId="{40ABA975-518B-45FE-9C6F-C16B4EEE9033}" type="presParOf" srcId="{EBB17107-CF55-4524-83FD-037C2CF752EB}" destId="{6CBAA9A0-CBD2-450C-861F-083BF6F38BDC}" srcOrd="3" destOrd="0" presId="urn:microsoft.com/office/officeart/2018/2/layout/IconVerticalSolidList"/>
    <dgm:cxn modelId="{FFEDC6DD-83D7-4133-A4DD-908B4974B0E8}" type="presParOf" srcId="{A3BAC439-C22B-4AAB-BE35-F203E3F98638}" destId="{E22626E7-86BE-432B-8265-9B25D9A7B08C}" srcOrd="1" destOrd="0" presId="urn:microsoft.com/office/officeart/2018/2/layout/IconVerticalSolidList"/>
    <dgm:cxn modelId="{32A0E342-0961-4215-ADF6-0E4C9060F495}" type="presParOf" srcId="{A3BAC439-C22B-4AAB-BE35-F203E3F98638}" destId="{BC3DEAEC-6442-4CEE-8452-B2214E6482C6}" srcOrd="2" destOrd="0" presId="urn:microsoft.com/office/officeart/2018/2/layout/IconVerticalSolidList"/>
    <dgm:cxn modelId="{D3839AF0-E834-4912-8484-524773D79D06}" type="presParOf" srcId="{BC3DEAEC-6442-4CEE-8452-B2214E6482C6}" destId="{152E3FD5-8817-424D-ACB8-D295BCB284A1}" srcOrd="0" destOrd="0" presId="urn:microsoft.com/office/officeart/2018/2/layout/IconVerticalSolidList"/>
    <dgm:cxn modelId="{5939E4E9-C61F-4D73-B06D-C8FD7BE032AB}" type="presParOf" srcId="{BC3DEAEC-6442-4CEE-8452-B2214E6482C6}" destId="{15239843-C1A7-4BD6-891C-6D3D1D39D904}" srcOrd="1" destOrd="0" presId="urn:microsoft.com/office/officeart/2018/2/layout/IconVerticalSolidList"/>
    <dgm:cxn modelId="{ADE4534D-39D9-434C-8410-84D8C4DEB006}" type="presParOf" srcId="{BC3DEAEC-6442-4CEE-8452-B2214E6482C6}" destId="{8C95AFDF-D387-4891-BD5A-584AFF07058A}" srcOrd="2" destOrd="0" presId="urn:microsoft.com/office/officeart/2018/2/layout/IconVerticalSolidList"/>
    <dgm:cxn modelId="{AD693434-5CDE-49FE-8734-611A478A515B}" type="presParOf" srcId="{BC3DEAEC-6442-4CEE-8452-B2214E6482C6}" destId="{4B8E82C1-E1DA-4FA1-B0E5-1C271D7B2E62}" srcOrd="3" destOrd="0" presId="urn:microsoft.com/office/officeart/2018/2/layout/IconVerticalSolidList"/>
    <dgm:cxn modelId="{FF18254E-8243-4652-9D41-6333BC226F19}" type="presParOf" srcId="{A3BAC439-C22B-4AAB-BE35-F203E3F98638}" destId="{4BA22483-7297-4EFA-BAC4-99EB14F0E20C}" srcOrd="3" destOrd="0" presId="urn:microsoft.com/office/officeart/2018/2/layout/IconVerticalSolidList"/>
    <dgm:cxn modelId="{0F080021-9268-4A48-8D97-AF16CC1014E1}" type="presParOf" srcId="{A3BAC439-C22B-4AAB-BE35-F203E3F98638}" destId="{FDCCF8BC-F010-4E1F-AD9F-7431B1808AC0}" srcOrd="4" destOrd="0" presId="urn:microsoft.com/office/officeart/2018/2/layout/IconVerticalSolidList"/>
    <dgm:cxn modelId="{E6239440-7A17-4576-A452-0F2FD9D543D9}" type="presParOf" srcId="{FDCCF8BC-F010-4E1F-AD9F-7431B1808AC0}" destId="{6E6FFF8A-EF5C-4E49-84E9-DB88AC045545}" srcOrd="0" destOrd="0" presId="urn:microsoft.com/office/officeart/2018/2/layout/IconVerticalSolidList"/>
    <dgm:cxn modelId="{738BFC72-3C85-4F09-943A-62D72A918A60}" type="presParOf" srcId="{FDCCF8BC-F010-4E1F-AD9F-7431B1808AC0}" destId="{6F0C57AC-F8F4-4EAC-BD12-EC41A7088B01}" srcOrd="1" destOrd="0" presId="urn:microsoft.com/office/officeart/2018/2/layout/IconVerticalSolidList"/>
    <dgm:cxn modelId="{4D179774-3D69-4143-A120-C523FD91E4CB}" type="presParOf" srcId="{FDCCF8BC-F010-4E1F-AD9F-7431B1808AC0}" destId="{401206F3-C7FE-477F-82B2-25F30C6654FE}" srcOrd="2" destOrd="0" presId="urn:microsoft.com/office/officeart/2018/2/layout/IconVerticalSolidList"/>
    <dgm:cxn modelId="{D7BA1E2A-B686-4245-BF3C-838B23BE97D2}" type="presParOf" srcId="{FDCCF8BC-F010-4E1F-AD9F-7431B1808AC0}" destId="{BB2A633D-B7A7-4233-9BDE-6D23822F2802}" srcOrd="3" destOrd="0" presId="urn:microsoft.com/office/officeart/2018/2/layout/IconVerticalSolidList"/>
    <dgm:cxn modelId="{EE6E38C0-4A75-45D2-AA2B-08F18432EADF}" type="presParOf" srcId="{A3BAC439-C22B-4AAB-BE35-F203E3F98638}" destId="{F3108141-121D-4B46-BB92-159F003EEB2E}" srcOrd="5" destOrd="0" presId="urn:microsoft.com/office/officeart/2018/2/layout/IconVerticalSolidList"/>
    <dgm:cxn modelId="{9E48B79D-685D-4F86-A482-359B34F23CC7}" type="presParOf" srcId="{A3BAC439-C22B-4AAB-BE35-F203E3F98638}" destId="{02D8588B-BFDF-45AB-9656-3DF49ED3F1CB}" srcOrd="6" destOrd="0" presId="urn:microsoft.com/office/officeart/2018/2/layout/IconVerticalSolidList"/>
    <dgm:cxn modelId="{02161AE5-C3E1-4931-A88B-9D0271563B79}" type="presParOf" srcId="{02D8588B-BFDF-45AB-9656-3DF49ED3F1CB}" destId="{EE24D73F-7B69-4A33-888F-08323217CD10}" srcOrd="0" destOrd="0" presId="urn:microsoft.com/office/officeart/2018/2/layout/IconVerticalSolidList"/>
    <dgm:cxn modelId="{A0C917D3-289F-4618-B5B7-EB3E231308AF}" type="presParOf" srcId="{02D8588B-BFDF-45AB-9656-3DF49ED3F1CB}" destId="{A398790F-95BF-4A04-8F37-AF2CF333610F}" srcOrd="1" destOrd="0" presId="urn:microsoft.com/office/officeart/2018/2/layout/IconVerticalSolidList"/>
    <dgm:cxn modelId="{C3ABE913-49EA-4C7A-B90E-81FF51A7E2EF}" type="presParOf" srcId="{02D8588B-BFDF-45AB-9656-3DF49ED3F1CB}" destId="{CBF82C52-0A92-49C8-9A55-CA0EC553DBD5}" srcOrd="2" destOrd="0" presId="urn:microsoft.com/office/officeart/2018/2/layout/IconVerticalSolidList"/>
    <dgm:cxn modelId="{5988D3EA-238E-4B9B-8097-682365DF91D2}" type="presParOf" srcId="{02D8588B-BFDF-45AB-9656-3DF49ED3F1CB}" destId="{C87B80C3-AEE2-47C6-B247-FC6D12C74A29}" srcOrd="3" destOrd="0" presId="urn:microsoft.com/office/officeart/2018/2/layout/IconVerticalSolidList"/>
    <dgm:cxn modelId="{3C91D1E5-BC64-434F-8007-56F2FB9B3ACD}" type="presParOf" srcId="{A3BAC439-C22B-4AAB-BE35-F203E3F98638}" destId="{93EE4C7A-88E6-4125-9F8E-D1F670D9F9D0}" srcOrd="7" destOrd="0" presId="urn:microsoft.com/office/officeart/2018/2/layout/IconVerticalSolidList"/>
    <dgm:cxn modelId="{DF9596FA-29E0-475C-AC8B-17C989E5591C}" type="presParOf" srcId="{A3BAC439-C22B-4AAB-BE35-F203E3F98638}" destId="{D7F38816-5456-4596-89FA-91607FDED1C6}" srcOrd="8" destOrd="0" presId="urn:microsoft.com/office/officeart/2018/2/layout/IconVerticalSolidList"/>
    <dgm:cxn modelId="{806CDBFA-98A3-4567-9733-61DE59C5AFFE}" type="presParOf" srcId="{D7F38816-5456-4596-89FA-91607FDED1C6}" destId="{6FD98AA4-F81F-48BC-AD22-936ECDBCBB67}" srcOrd="0" destOrd="0" presId="urn:microsoft.com/office/officeart/2018/2/layout/IconVerticalSolidList"/>
    <dgm:cxn modelId="{CC08BBD1-299D-4602-B48E-08C18C827D00}" type="presParOf" srcId="{D7F38816-5456-4596-89FA-91607FDED1C6}" destId="{63FF31C2-4BDD-4F5E-877B-5BE7BC693938}" srcOrd="1" destOrd="0" presId="urn:microsoft.com/office/officeart/2018/2/layout/IconVerticalSolidList"/>
    <dgm:cxn modelId="{497D3392-220D-4DDB-8DAD-04D3F48A8D6B}" type="presParOf" srcId="{D7F38816-5456-4596-89FA-91607FDED1C6}" destId="{9646EC38-CCF8-4A2A-A63C-349C84113704}" srcOrd="2" destOrd="0" presId="urn:microsoft.com/office/officeart/2018/2/layout/IconVerticalSolidList"/>
    <dgm:cxn modelId="{3AA8E041-2E7C-42A8-B4C7-8B9747073B30}" type="presParOf" srcId="{D7F38816-5456-4596-89FA-91607FDED1C6}" destId="{97AAF200-4BDA-4DD5-8BAC-25068D7FFE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3405403-8289-4AB8-8A50-3C0DC8FB388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285D948-479E-458C-B87C-BA7B0640C0B7}">
      <dgm:prSet/>
      <dgm:spPr/>
      <dgm:t>
        <a:bodyPr/>
        <a:lstStyle/>
        <a:p>
          <a:pPr>
            <a:lnSpc>
              <a:spcPct val="150000"/>
            </a:lnSpc>
          </a:pPr>
          <a:r>
            <a:rPr lang="en-CA" b="0"/>
            <a:t>Enhanced Equipment Lifespan</a:t>
          </a:r>
          <a:endParaRPr lang="en-US"/>
        </a:p>
      </dgm:t>
    </dgm:pt>
    <dgm:pt modelId="{98900C64-5897-4EEB-9FD9-5693CD9EEE3B}" type="parTrans" cxnId="{43500BB9-D0F1-4766-8D8B-35CF8D9A5FDD}">
      <dgm:prSet/>
      <dgm:spPr/>
      <dgm:t>
        <a:bodyPr/>
        <a:lstStyle/>
        <a:p>
          <a:endParaRPr lang="en-US"/>
        </a:p>
      </dgm:t>
    </dgm:pt>
    <dgm:pt modelId="{B13BCC91-66F1-44B5-9716-1F1D29125393}" type="sibTrans" cxnId="{43500BB9-D0F1-4766-8D8B-35CF8D9A5FDD}">
      <dgm:prSet/>
      <dgm:spPr/>
      <dgm:t>
        <a:bodyPr/>
        <a:lstStyle/>
        <a:p>
          <a:endParaRPr lang="en-US"/>
        </a:p>
      </dgm:t>
    </dgm:pt>
    <dgm:pt modelId="{D01DB9C0-3732-4AFB-88C6-A8B7AB4F56AD}">
      <dgm:prSet/>
      <dgm:spPr/>
      <dgm:t>
        <a:bodyPr/>
        <a:lstStyle/>
        <a:p>
          <a:pPr>
            <a:lnSpc>
              <a:spcPct val="150000"/>
            </a:lnSpc>
          </a:pPr>
          <a:r>
            <a:rPr lang="en-CA" b="0"/>
            <a:t>Improved Energy Efficiency</a:t>
          </a:r>
          <a:endParaRPr lang="en-US"/>
        </a:p>
      </dgm:t>
    </dgm:pt>
    <dgm:pt modelId="{8743A886-2588-4098-BDFD-4B5AEECD6B18}" type="parTrans" cxnId="{E1617A54-1E60-4B7E-90FD-0B21EA2E87D2}">
      <dgm:prSet/>
      <dgm:spPr/>
      <dgm:t>
        <a:bodyPr/>
        <a:lstStyle/>
        <a:p>
          <a:endParaRPr lang="en-US"/>
        </a:p>
      </dgm:t>
    </dgm:pt>
    <dgm:pt modelId="{01526C70-A569-437D-8604-EC58D2339E59}" type="sibTrans" cxnId="{E1617A54-1E60-4B7E-90FD-0B21EA2E87D2}">
      <dgm:prSet/>
      <dgm:spPr/>
      <dgm:t>
        <a:bodyPr/>
        <a:lstStyle/>
        <a:p>
          <a:endParaRPr lang="en-US"/>
        </a:p>
      </dgm:t>
    </dgm:pt>
    <dgm:pt modelId="{B4EBAC45-841E-4C7E-881F-AE94BD0BCAD2}">
      <dgm:prSet/>
      <dgm:spPr/>
      <dgm:t>
        <a:bodyPr/>
        <a:lstStyle/>
        <a:p>
          <a:pPr>
            <a:lnSpc>
              <a:spcPct val="150000"/>
            </a:lnSpc>
          </a:pPr>
          <a:r>
            <a:rPr lang="en-CA" b="0"/>
            <a:t>Prevention of Downtime</a:t>
          </a:r>
          <a:endParaRPr lang="en-US"/>
        </a:p>
      </dgm:t>
    </dgm:pt>
    <dgm:pt modelId="{6BB04A1C-7C7A-4103-A781-B2411C2FBFB3}" type="parTrans" cxnId="{A6DED22A-062C-4287-A093-7326C5E9E8F6}">
      <dgm:prSet/>
      <dgm:spPr/>
      <dgm:t>
        <a:bodyPr/>
        <a:lstStyle/>
        <a:p>
          <a:endParaRPr lang="en-US"/>
        </a:p>
      </dgm:t>
    </dgm:pt>
    <dgm:pt modelId="{F2750806-A0D7-465A-AA8E-3F74036E9D3B}" type="sibTrans" cxnId="{A6DED22A-062C-4287-A093-7326C5E9E8F6}">
      <dgm:prSet/>
      <dgm:spPr/>
      <dgm:t>
        <a:bodyPr/>
        <a:lstStyle/>
        <a:p>
          <a:endParaRPr lang="en-US"/>
        </a:p>
      </dgm:t>
    </dgm:pt>
    <dgm:pt modelId="{705797B2-2E7D-4442-BA06-E4277CDDF8B5}">
      <dgm:prSet/>
      <dgm:spPr/>
      <dgm:t>
        <a:bodyPr/>
        <a:lstStyle/>
        <a:p>
          <a:pPr>
            <a:lnSpc>
              <a:spcPct val="150000"/>
            </a:lnSpc>
          </a:pPr>
          <a:r>
            <a:rPr lang="en-CA" b="0"/>
            <a:t>Improved Decision Making</a:t>
          </a:r>
          <a:endParaRPr lang="en-US"/>
        </a:p>
      </dgm:t>
    </dgm:pt>
    <dgm:pt modelId="{4A27CEEF-0B8F-452B-9C19-BACF0F12D45F}" type="parTrans" cxnId="{B056F4C7-29BC-42E4-8F0D-A734C3140581}">
      <dgm:prSet/>
      <dgm:spPr/>
      <dgm:t>
        <a:bodyPr/>
        <a:lstStyle/>
        <a:p>
          <a:endParaRPr lang="en-US"/>
        </a:p>
      </dgm:t>
    </dgm:pt>
    <dgm:pt modelId="{8582D5E6-CB44-49AF-9690-1531E74D6BE3}" type="sibTrans" cxnId="{B056F4C7-29BC-42E4-8F0D-A734C3140581}">
      <dgm:prSet/>
      <dgm:spPr/>
      <dgm:t>
        <a:bodyPr/>
        <a:lstStyle/>
        <a:p>
          <a:endParaRPr lang="en-US"/>
        </a:p>
      </dgm:t>
    </dgm:pt>
    <dgm:pt modelId="{3BEF416D-2A35-44E5-A1D7-B9E9A17C979E}">
      <dgm:prSet/>
      <dgm:spPr/>
      <dgm:t>
        <a:bodyPr/>
        <a:lstStyle/>
        <a:p>
          <a:pPr>
            <a:lnSpc>
              <a:spcPct val="150000"/>
            </a:lnSpc>
          </a:pPr>
          <a:r>
            <a:rPr lang="en-CA" b="0"/>
            <a:t>Saves Cost</a:t>
          </a:r>
          <a:endParaRPr lang="en-US"/>
        </a:p>
      </dgm:t>
    </dgm:pt>
    <dgm:pt modelId="{7E26BDA5-4890-48D3-A74D-FA83A215285F}" type="parTrans" cxnId="{C11BE235-A4D8-4B5E-B236-366ED457EF2B}">
      <dgm:prSet/>
      <dgm:spPr/>
      <dgm:t>
        <a:bodyPr/>
        <a:lstStyle/>
        <a:p>
          <a:endParaRPr lang="en-US"/>
        </a:p>
      </dgm:t>
    </dgm:pt>
    <dgm:pt modelId="{347BD0A9-76CA-46F4-93E8-1F374BDA6F8E}" type="sibTrans" cxnId="{C11BE235-A4D8-4B5E-B236-366ED457EF2B}">
      <dgm:prSet/>
      <dgm:spPr/>
      <dgm:t>
        <a:bodyPr/>
        <a:lstStyle/>
        <a:p>
          <a:endParaRPr lang="en-US"/>
        </a:p>
      </dgm:t>
    </dgm:pt>
    <dgm:pt modelId="{7774C977-0621-49C4-B6E7-92AA7B4E5A7D}" type="pres">
      <dgm:prSet presAssocID="{D3405403-8289-4AB8-8A50-3C0DC8FB388F}" presName="root" presStyleCnt="0">
        <dgm:presLayoutVars>
          <dgm:dir/>
          <dgm:resizeHandles val="exact"/>
        </dgm:presLayoutVars>
      </dgm:prSet>
      <dgm:spPr/>
    </dgm:pt>
    <dgm:pt modelId="{45F5164A-9E6C-455F-BE75-298EAFAA4BAC}" type="pres">
      <dgm:prSet presAssocID="{3285D948-479E-458C-B87C-BA7B0640C0B7}" presName="compNode" presStyleCnt="0"/>
      <dgm:spPr/>
    </dgm:pt>
    <dgm:pt modelId="{14E1BF4B-A7F1-4D8A-A6E5-A2ECA12B08BF}" type="pres">
      <dgm:prSet presAssocID="{3285D948-479E-458C-B87C-BA7B0640C0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7E6D2FC-D996-4A17-AD5F-B3414146294C}" type="pres">
      <dgm:prSet presAssocID="{3285D948-479E-458C-B87C-BA7B0640C0B7}" presName="spaceRect" presStyleCnt="0"/>
      <dgm:spPr/>
    </dgm:pt>
    <dgm:pt modelId="{24DF2819-28B0-4906-8D51-6B5066F5727E}" type="pres">
      <dgm:prSet presAssocID="{3285D948-479E-458C-B87C-BA7B0640C0B7}" presName="textRect" presStyleLbl="revTx" presStyleIdx="0" presStyleCnt="5">
        <dgm:presLayoutVars>
          <dgm:chMax val="1"/>
          <dgm:chPref val="1"/>
        </dgm:presLayoutVars>
      </dgm:prSet>
      <dgm:spPr/>
    </dgm:pt>
    <dgm:pt modelId="{63FDE56A-CCFD-4A65-BF4F-D518ADF30424}" type="pres">
      <dgm:prSet presAssocID="{B13BCC91-66F1-44B5-9716-1F1D29125393}" presName="sibTrans" presStyleCnt="0"/>
      <dgm:spPr/>
    </dgm:pt>
    <dgm:pt modelId="{CFC9B977-183E-4C47-BE84-F838DE90B83D}" type="pres">
      <dgm:prSet presAssocID="{D01DB9C0-3732-4AFB-88C6-A8B7AB4F56AD}" presName="compNode" presStyleCnt="0"/>
      <dgm:spPr/>
    </dgm:pt>
    <dgm:pt modelId="{D326D198-9003-4F81-B936-B8D121FBAE9C}" type="pres">
      <dgm:prSet presAssocID="{D01DB9C0-3732-4AFB-88C6-A8B7AB4F56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0B22AB79-94F5-4EF2-BA86-20E67A1CA400}" type="pres">
      <dgm:prSet presAssocID="{D01DB9C0-3732-4AFB-88C6-A8B7AB4F56AD}" presName="spaceRect" presStyleCnt="0"/>
      <dgm:spPr/>
    </dgm:pt>
    <dgm:pt modelId="{66FFA4FA-C1F2-4F2F-B1E7-25C7F6FE4AB7}" type="pres">
      <dgm:prSet presAssocID="{D01DB9C0-3732-4AFB-88C6-A8B7AB4F56AD}" presName="textRect" presStyleLbl="revTx" presStyleIdx="1" presStyleCnt="5">
        <dgm:presLayoutVars>
          <dgm:chMax val="1"/>
          <dgm:chPref val="1"/>
        </dgm:presLayoutVars>
      </dgm:prSet>
      <dgm:spPr/>
    </dgm:pt>
    <dgm:pt modelId="{0FBB8A8A-16AB-44BA-A75E-6518A2456FF5}" type="pres">
      <dgm:prSet presAssocID="{01526C70-A569-437D-8604-EC58D2339E59}" presName="sibTrans" presStyleCnt="0"/>
      <dgm:spPr/>
    </dgm:pt>
    <dgm:pt modelId="{E645C5A5-608B-4BB5-AC27-4DFC022BBFC1}" type="pres">
      <dgm:prSet presAssocID="{B4EBAC45-841E-4C7E-881F-AE94BD0BCAD2}" presName="compNode" presStyleCnt="0"/>
      <dgm:spPr/>
    </dgm:pt>
    <dgm:pt modelId="{F5C29854-14F2-4F4A-BC81-A3314713A9C1}" type="pres">
      <dgm:prSet presAssocID="{B4EBAC45-841E-4C7E-881F-AE94BD0BCA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98B2E61-50BD-4721-B414-5701F27ED990}" type="pres">
      <dgm:prSet presAssocID="{B4EBAC45-841E-4C7E-881F-AE94BD0BCAD2}" presName="spaceRect" presStyleCnt="0"/>
      <dgm:spPr/>
    </dgm:pt>
    <dgm:pt modelId="{A7AD845D-44D2-4559-B791-9EA546E19E42}" type="pres">
      <dgm:prSet presAssocID="{B4EBAC45-841E-4C7E-881F-AE94BD0BCAD2}" presName="textRect" presStyleLbl="revTx" presStyleIdx="2" presStyleCnt="5">
        <dgm:presLayoutVars>
          <dgm:chMax val="1"/>
          <dgm:chPref val="1"/>
        </dgm:presLayoutVars>
      </dgm:prSet>
      <dgm:spPr/>
    </dgm:pt>
    <dgm:pt modelId="{806125D7-CB2D-4571-9495-0A297036BA97}" type="pres">
      <dgm:prSet presAssocID="{F2750806-A0D7-465A-AA8E-3F74036E9D3B}" presName="sibTrans" presStyleCnt="0"/>
      <dgm:spPr/>
    </dgm:pt>
    <dgm:pt modelId="{F9942D9B-4E53-4CBE-BE3E-8E57C38B7636}" type="pres">
      <dgm:prSet presAssocID="{705797B2-2E7D-4442-BA06-E4277CDDF8B5}" presName="compNode" presStyleCnt="0"/>
      <dgm:spPr/>
    </dgm:pt>
    <dgm:pt modelId="{683CFDC0-CA66-46D4-9617-A29B8C6D4151}" type="pres">
      <dgm:prSet presAssocID="{705797B2-2E7D-4442-BA06-E4277CDDF8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F4CEA95-C049-4BCA-8D44-CFF0802FFB2F}" type="pres">
      <dgm:prSet presAssocID="{705797B2-2E7D-4442-BA06-E4277CDDF8B5}" presName="spaceRect" presStyleCnt="0"/>
      <dgm:spPr/>
    </dgm:pt>
    <dgm:pt modelId="{0ACC46C3-85A6-4894-86BF-24E430ECB2A6}" type="pres">
      <dgm:prSet presAssocID="{705797B2-2E7D-4442-BA06-E4277CDDF8B5}" presName="textRect" presStyleLbl="revTx" presStyleIdx="3" presStyleCnt="5">
        <dgm:presLayoutVars>
          <dgm:chMax val="1"/>
          <dgm:chPref val="1"/>
        </dgm:presLayoutVars>
      </dgm:prSet>
      <dgm:spPr/>
    </dgm:pt>
    <dgm:pt modelId="{9B1BD270-7EBE-4BA9-A15A-A56D952900A9}" type="pres">
      <dgm:prSet presAssocID="{8582D5E6-CB44-49AF-9690-1531E74D6BE3}" presName="sibTrans" presStyleCnt="0"/>
      <dgm:spPr/>
    </dgm:pt>
    <dgm:pt modelId="{747105D1-95A2-4202-A1D6-72A9C225DA5D}" type="pres">
      <dgm:prSet presAssocID="{3BEF416D-2A35-44E5-A1D7-B9E9A17C979E}" presName="compNode" presStyleCnt="0"/>
      <dgm:spPr/>
    </dgm:pt>
    <dgm:pt modelId="{572D4303-0BDB-4D8E-A867-FDA350D32768}" type="pres">
      <dgm:prSet presAssocID="{3BEF416D-2A35-44E5-A1D7-B9E9A17C97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DCF848CE-4FCE-4509-B6C8-1ADA3E8518A3}" type="pres">
      <dgm:prSet presAssocID="{3BEF416D-2A35-44E5-A1D7-B9E9A17C979E}" presName="spaceRect" presStyleCnt="0"/>
      <dgm:spPr/>
    </dgm:pt>
    <dgm:pt modelId="{6BE32732-E1D7-4E04-83A1-890033210AD3}" type="pres">
      <dgm:prSet presAssocID="{3BEF416D-2A35-44E5-A1D7-B9E9A17C979E}" presName="textRect" presStyleLbl="revTx" presStyleIdx="4" presStyleCnt="5">
        <dgm:presLayoutVars>
          <dgm:chMax val="1"/>
          <dgm:chPref val="1"/>
        </dgm:presLayoutVars>
      </dgm:prSet>
      <dgm:spPr/>
    </dgm:pt>
  </dgm:ptLst>
  <dgm:cxnLst>
    <dgm:cxn modelId="{A6DED22A-062C-4287-A093-7326C5E9E8F6}" srcId="{D3405403-8289-4AB8-8A50-3C0DC8FB388F}" destId="{B4EBAC45-841E-4C7E-881F-AE94BD0BCAD2}" srcOrd="2" destOrd="0" parTransId="{6BB04A1C-7C7A-4103-A781-B2411C2FBFB3}" sibTransId="{F2750806-A0D7-465A-AA8E-3F74036E9D3B}"/>
    <dgm:cxn modelId="{C11BE235-A4D8-4B5E-B236-366ED457EF2B}" srcId="{D3405403-8289-4AB8-8A50-3C0DC8FB388F}" destId="{3BEF416D-2A35-44E5-A1D7-B9E9A17C979E}" srcOrd="4" destOrd="0" parTransId="{7E26BDA5-4890-48D3-A74D-FA83A215285F}" sibTransId="{347BD0A9-76CA-46F4-93E8-1F374BDA6F8E}"/>
    <dgm:cxn modelId="{31A80B68-FAF1-4340-9C28-3799520689D6}" type="presOf" srcId="{3285D948-479E-458C-B87C-BA7B0640C0B7}" destId="{24DF2819-28B0-4906-8D51-6B5066F5727E}" srcOrd="0" destOrd="0" presId="urn:microsoft.com/office/officeart/2018/2/layout/IconLabelList"/>
    <dgm:cxn modelId="{E1617A54-1E60-4B7E-90FD-0B21EA2E87D2}" srcId="{D3405403-8289-4AB8-8A50-3C0DC8FB388F}" destId="{D01DB9C0-3732-4AFB-88C6-A8B7AB4F56AD}" srcOrd="1" destOrd="0" parTransId="{8743A886-2588-4098-BDFD-4B5AEECD6B18}" sibTransId="{01526C70-A569-437D-8604-EC58D2339E59}"/>
    <dgm:cxn modelId="{6B75EFAD-935B-46EC-91C6-4C3F53EB1CE7}" type="presOf" srcId="{D3405403-8289-4AB8-8A50-3C0DC8FB388F}" destId="{7774C977-0621-49C4-B6E7-92AA7B4E5A7D}" srcOrd="0" destOrd="0" presId="urn:microsoft.com/office/officeart/2018/2/layout/IconLabelList"/>
    <dgm:cxn modelId="{43500BB9-D0F1-4766-8D8B-35CF8D9A5FDD}" srcId="{D3405403-8289-4AB8-8A50-3C0DC8FB388F}" destId="{3285D948-479E-458C-B87C-BA7B0640C0B7}" srcOrd="0" destOrd="0" parTransId="{98900C64-5897-4EEB-9FD9-5693CD9EEE3B}" sibTransId="{B13BCC91-66F1-44B5-9716-1F1D29125393}"/>
    <dgm:cxn modelId="{28F3D6BB-C859-4380-AE03-5B574FB0E964}" type="presOf" srcId="{D01DB9C0-3732-4AFB-88C6-A8B7AB4F56AD}" destId="{66FFA4FA-C1F2-4F2F-B1E7-25C7F6FE4AB7}" srcOrd="0" destOrd="0" presId="urn:microsoft.com/office/officeart/2018/2/layout/IconLabelList"/>
    <dgm:cxn modelId="{A99AF3BE-AA82-4C28-B5C6-C432C3A612B5}" type="presOf" srcId="{B4EBAC45-841E-4C7E-881F-AE94BD0BCAD2}" destId="{A7AD845D-44D2-4559-B791-9EA546E19E42}" srcOrd="0" destOrd="0" presId="urn:microsoft.com/office/officeart/2018/2/layout/IconLabelList"/>
    <dgm:cxn modelId="{DEFA5DC2-9FFB-4DEE-A1EE-938237B5D83A}" type="presOf" srcId="{3BEF416D-2A35-44E5-A1D7-B9E9A17C979E}" destId="{6BE32732-E1D7-4E04-83A1-890033210AD3}" srcOrd="0" destOrd="0" presId="urn:microsoft.com/office/officeart/2018/2/layout/IconLabelList"/>
    <dgm:cxn modelId="{B056F4C7-29BC-42E4-8F0D-A734C3140581}" srcId="{D3405403-8289-4AB8-8A50-3C0DC8FB388F}" destId="{705797B2-2E7D-4442-BA06-E4277CDDF8B5}" srcOrd="3" destOrd="0" parTransId="{4A27CEEF-0B8F-452B-9C19-BACF0F12D45F}" sibTransId="{8582D5E6-CB44-49AF-9690-1531E74D6BE3}"/>
    <dgm:cxn modelId="{CD7ABFDC-ABA9-4D4A-B9C3-BC07AB2E86CF}" type="presOf" srcId="{705797B2-2E7D-4442-BA06-E4277CDDF8B5}" destId="{0ACC46C3-85A6-4894-86BF-24E430ECB2A6}" srcOrd="0" destOrd="0" presId="urn:microsoft.com/office/officeart/2018/2/layout/IconLabelList"/>
    <dgm:cxn modelId="{9D6BF73B-8FF0-418A-AF99-0E24BAF294BE}" type="presParOf" srcId="{7774C977-0621-49C4-B6E7-92AA7B4E5A7D}" destId="{45F5164A-9E6C-455F-BE75-298EAFAA4BAC}" srcOrd="0" destOrd="0" presId="urn:microsoft.com/office/officeart/2018/2/layout/IconLabelList"/>
    <dgm:cxn modelId="{677A2493-92BF-410D-B764-6BDC32C8CE91}" type="presParOf" srcId="{45F5164A-9E6C-455F-BE75-298EAFAA4BAC}" destId="{14E1BF4B-A7F1-4D8A-A6E5-A2ECA12B08BF}" srcOrd="0" destOrd="0" presId="urn:microsoft.com/office/officeart/2018/2/layout/IconLabelList"/>
    <dgm:cxn modelId="{D06C6869-9E69-49C0-BA22-BF340148BBAF}" type="presParOf" srcId="{45F5164A-9E6C-455F-BE75-298EAFAA4BAC}" destId="{B7E6D2FC-D996-4A17-AD5F-B3414146294C}" srcOrd="1" destOrd="0" presId="urn:microsoft.com/office/officeart/2018/2/layout/IconLabelList"/>
    <dgm:cxn modelId="{BA20EE7B-F09C-42A2-A29F-E7A5425AAA3D}" type="presParOf" srcId="{45F5164A-9E6C-455F-BE75-298EAFAA4BAC}" destId="{24DF2819-28B0-4906-8D51-6B5066F5727E}" srcOrd="2" destOrd="0" presId="urn:microsoft.com/office/officeart/2018/2/layout/IconLabelList"/>
    <dgm:cxn modelId="{B4E7F812-D42C-4B1B-8305-8521CD0B7673}" type="presParOf" srcId="{7774C977-0621-49C4-B6E7-92AA7B4E5A7D}" destId="{63FDE56A-CCFD-4A65-BF4F-D518ADF30424}" srcOrd="1" destOrd="0" presId="urn:microsoft.com/office/officeart/2018/2/layout/IconLabelList"/>
    <dgm:cxn modelId="{8A7DA556-41F3-4B00-9958-B52930704614}" type="presParOf" srcId="{7774C977-0621-49C4-B6E7-92AA7B4E5A7D}" destId="{CFC9B977-183E-4C47-BE84-F838DE90B83D}" srcOrd="2" destOrd="0" presId="urn:microsoft.com/office/officeart/2018/2/layout/IconLabelList"/>
    <dgm:cxn modelId="{46406D1D-C4FA-4F8F-93D0-E11CE42E04BD}" type="presParOf" srcId="{CFC9B977-183E-4C47-BE84-F838DE90B83D}" destId="{D326D198-9003-4F81-B936-B8D121FBAE9C}" srcOrd="0" destOrd="0" presId="urn:microsoft.com/office/officeart/2018/2/layout/IconLabelList"/>
    <dgm:cxn modelId="{7B157F26-1B73-4418-B38D-D4372A268D70}" type="presParOf" srcId="{CFC9B977-183E-4C47-BE84-F838DE90B83D}" destId="{0B22AB79-94F5-4EF2-BA86-20E67A1CA400}" srcOrd="1" destOrd="0" presId="urn:microsoft.com/office/officeart/2018/2/layout/IconLabelList"/>
    <dgm:cxn modelId="{8A64548F-302F-49BA-8C87-0489D8C25298}" type="presParOf" srcId="{CFC9B977-183E-4C47-BE84-F838DE90B83D}" destId="{66FFA4FA-C1F2-4F2F-B1E7-25C7F6FE4AB7}" srcOrd="2" destOrd="0" presId="urn:microsoft.com/office/officeart/2018/2/layout/IconLabelList"/>
    <dgm:cxn modelId="{DD940A27-6ABF-49E8-8619-108EDD23EA13}" type="presParOf" srcId="{7774C977-0621-49C4-B6E7-92AA7B4E5A7D}" destId="{0FBB8A8A-16AB-44BA-A75E-6518A2456FF5}" srcOrd="3" destOrd="0" presId="urn:microsoft.com/office/officeart/2018/2/layout/IconLabelList"/>
    <dgm:cxn modelId="{E3F01A43-FD50-4750-AC19-14A524F67091}" type="presParOf" srcId="{7774C977-0621-49C4-B6E7-92AA7B4E5A7D}" destId="{E645C5A5-608B-4BB5-AC27-4DFC022BBFC1}" srcOrd="4" destOrd="0" presId="urn:microsoft.com/office/officeart/2018/2/layout/IconLabelList"/>
    <dgm:cxn modelId="{8B083355-013B-4472-9310-1B3F097174DA}" type="presParOf" srcId="{E645C5A5-608B-4BB5-AC27-4DFC022BBFC1}" destId="{F5C29854-14F2-4F4A-BC81-A3314713A9C1}" srcOrd="0" destOrd="0" presId="urn:microsoft.com/office/officeart/2018/2/layout/IconLabelList"/>
    <dgm:cxn modelId="{F6710C22-A282-4463-9192-B7CE851A27C5}" type="presParOf" srcId="{E645C5A5-608B-4BB5-AC27-4DFC022BBFC1}" destId="{398B2E61-50BD-4721-B414-5701F27ED990}" srcOrd="1" destOrd="0" presId="urn:microsoft.com/office/officeart/2018/2/layout/IconLabelList"/>
    <dgm:cxn modelId="{EEA7B447-E3DA-48BC-8E57-916BA2AD161E}" type="presParOf" srcId="{E645C5A5-608B-4BB5-AC27-4DFC022BBFC1}" destId="{A7AD845D-44D2-4559-B791-9EA546E19E42}" srcOrd="2" destOrd="0" presId="urn:microsoft.com/office/officeart/2018/2/layout/IconLabelList"/>
    <dgm:cxn modelId="{962B10BC-AD41-4ED5-BBD9-0B6C5FCF0E92}" type="presParOf" srcId="{7774C977-0621-49C4-B6E7-92AA7B4E5A7D}" destId="{806125D7-CB2D-4571-9495-0A297036BA97}" srcOrd="5" destOrd="0" presId="urn:microsoft.com/office/officeart/2018/2/layout/IconLabelList"/>
    <dgm:cxn modelId="{10B4AA98-DEB4-4F17-B4B3-2B811866C692}" type="presParOf" srcId="{7774C977-0621-49C4-B6E7-92AA7B4E5A7D}" destId="{F9942D9B-4E53-4CBE-BE3E-8E57C38B7636}" srcOrd="6" destOrd="0" presId="urn:microsoft.com/office/officeart/2018/2/layout/IconLabelList"/>
    <dgm:cxn modelId="{4C8F3FB9-D87C-412C-9CE3-CCC4DC8C8D86}" type="presParOf" srcId="{F9942D9B-4E53-4CBE-BE3E-8E57C38B7636}" destId="{683CFDC0-CA66-46D4-9617-A29B8C6D4151}" srcOrd="0" destOrd="0" presId="urn:microsoft.com/office/officeart/2018/2/layout/IconLabelList"/>
    <dgm:cxn modelId="{90861B7C-455C-42A5-83D2-4474E318FC3E}" type="presParOf" srcId="{F9942D9B-4E53-4CBE-BE3E-8E57C38B7636}" destId="{EF4CEA95-C049-4BCA-8D44-CFF0802FFB2F}" srcOrd="1" destOrd="0" presId="urn:microsoft.com/office/officeart/2018/2/layout/IconLabelList"/>
    <dgm:cxn modelId="{DD22ADC3-FC80-40E1-9983-0CA0ACD53773}" type="presParOf" srcId="{F9942D9B-4E53-4CBE-BE3E-8E57C38B7636}" destId="{0ACC46C3-85A6-4894-86BF-24E430ECB2A6}" srcOrd="2" destOrd="0" presId="urn:microsoft.com/office/officeart/2018/2/layout/IconLabelList"/>
    <dgm:cxn modelId="{D0930626-AE61-41E4-A374-10DF94AF663A}" type="presParOf" srcId="{7774C977-0621-49C4-B6E7-92AA7B4E5A7D}" destId="{9B1BD270-7EBE-4BA9-A15A-A56D952900A9}" srcOrd="7" destOrd="0" presId="urn:microsoft.com/office/officeart/2018/2/layout/IconLabelList"/>
    <dgm:cxn modelId="{F30543B3-3108-4E29-BE43-77A53668F68D}" type="presParOf" srcId="{7774C977-0621-49C4-B6E7-92AA7B4E5A7D}" destId="{747105D1-95A2-4202-A1D6-72A9C225DA5D}" srcOrd="8" destOrd="0" presId="urn:microsoft.com/office/officeart/2018/2/layout/IconLabelList"/>
    <dgm:cxn modelId="{6F26AB3E-5E6D-4C86-B337-99D1B84F687E}" type="presParOf" srcId="{747105D1-95A2-4202-A1D6-72A9C225DA5D}" destId="{572D4303-0BDB-4D8E-A867-FDA350D32768}" srcOrd="0" destOrd="0" presId="urn:microsoft.com/office/officeart/2018/2/layout/IconLabelList"/>
    <dgm:cxn modelId="{1A2F7FDA-4C89-4BB8-912B-FD568CDEC42D}" type="presParOf" srcId="{747105D1-95A2-4202-A1D6-72A9C225DA5D}" destId="{DCF848CE-4FCE-4509-B6C8-1ADA3E8518A3}" srcOrd="1" destOrd="0" presId="urn:microsoft.com/office/officeart/2018/2/layout/IconLabelList"/>
    <dgm:cxn modelId="{141D3D18-FA2A-42DB-8025-209EE5CEC55D}" type="presParOf" srcId="{747105D1-95A2-4202-A1D6-72A9C225DA5D}" destId="{6BE32732-E1D7-4E04-83A1-890033210A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ED5375-B8B6-4AAE-947D-442713A95ED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58A226B-AEF1-4A0C-8DEE-46D972FE5CDF}">
      <dgm:prSet/>
      <dgm:spPr/>
      <dgm:t>
        <a:bodyPr/>
        <a:lstStyle/>
        <a:p>
          <a:r>
            <a:rPr lang="en-US"/>
            <a:t>Smart Buildings </a:t>
          </a:r>
        </a:p>
      </dgm:t>
    </dgm:pt>
    <dgm:pt modelId="{322DAC1A-B866-4CCA-A3F2-CDC2704C595B}" type="parTrans" cxnId="{92981E7C-1142-4385-8591-70B49A5E01D6}">
      <dgm:prSet/>
      <dgm:spPr/>
      <dgm:t>
        <a:bodyPr/>
        <a:lstStyle/>
        <a:p>
          <a:endParaRPr lang="en-US"/>
        </a:p>
      </dgm:t>
    </dgm:pt>
    <dgm:pt modelId="{0A28AF45-07F1-4E51-B90D-197747A4E6C2}" type="sibTrans" cxnId="{92981E7C-1142-4385-8591-70B49A5E01D6}">
      <dgm:prSet/>
      <dgm:spPr/>
      <dgm:t>
        <a:bodyPr/>
        <a:lstStyle/>
        <a:p>
          <a:pPr>
            <a:lnSpc>
              <a:spcPct val="100000"/>
            </a:lnSpc>
          </a:pPr>
          <a:endParaRPr lang="en-US"/>
        </a:p>
      </dgm:t>
    </dgm:pt>
    <dgm:pt modelId="{19467BC3-481C-4D07-B821-5019BA189A38}">
      <dgm:prSet/>
      <dgm:spPr/>
      <dgm:t>
        <a:bodyPr/>
        <a:lstStyle/>
        <a:p>
          <a:r>
            <a:rPr lang="en-US"/>
            <a:t>Smart Agriculture</a:t>
          </a:r>
        </a:p>
      </dgm:t>
    </dgm:pt>
    <dgm:pt modelId="{04E90C32-5FF6-4D00-933B-A1955721420F}" type="parTrans" cxnId="{77FC1D88-1249-430D-B749-7BB5DC017029}">
      <dgm:prSet/>
      <dgm:spPr/>
      <dgm:t>
        <a:bodyPr/>
        <a:lstStyle/>
        <a:p>
          <a:endParaRPr lang="en-US"/>
        </a:p>
      </dgm:t>
    </dgm:pt>
    <dgm:pt modelId="{4CE31B94-4706-446B-9CD5-008929AE0134}" type="sibTrans" cxnId="{77FC1D88-1249-430D-B749-7BB5DC017029}">
      <dgm:prSet/>
      <dgm:spPr/>
      <dgm:t>
        <a:bodyPr/>
        <a:lstStyle/>
        <a:p>
          <a:pPr>
            <a:lnSpc>
              <a:spcPct val="100000"/>
            </a:lnSpc>
          </a:pPr>
          <a:endParaRPr lang="en-US"/>
        </a:p>
      </dgm:t>
    </dgm:pt>
    <dgm:pt modelId="{228DF076-1DC3-49A3-8D86-BF3D04717ACD}">
      <dgm:prSet/>
      <dgm:spPr/>
      <dgm:t>
        <a:bodyPr/>
        <a:lstStyle/>
        <a:p>
          <a:r>
            <a:rPr lang="en-US"/>
            <a:t>Smart Cities.</a:t>
          </a:r>
        </a:p>
      </dgm:t>
    </dgm:pt>
    <dgm:pt modelId="{AA0CF102-0834-4BBC-9704-4E3BF8968004}" type="parTrans" cxnId="{39DC0E66-DAEE-4D36-A4BA-E613A418D4D6}">
      <dgm:prSet/>
      <dgm:spPr/>
      <dgm:t>
        <a:bodyPr/>
        <a:lstStyle/>
        <a:p>
          <a:endParaRPr lang="en-US"/>
        </a:p>
      </dgm:t>
    </dgm:pt>
    <dgm:pt modelId="{D4E16B3E-FE18-439D-82A8-76537828425F}" type="sibTrans" cxnId="{39DC0E66-DAEE-4D36-A4BA-E613A418D4D6}">
      <dgm:prSet/>
      <dgm:spPr/>
      <dgm:t>
        <a:bodyPr/>
        <a:lstStyle/>
        <a:p>
          <a:pPr>
            <a:lnSpc>
              <a:spcPct val="100000"/>
            </a:lnSpc>
          </a:pPr>
          <a:endParaRPr lang="en-US"/>
        </a:p>
      </dgm:t>
    </dgm:pt>
    <dgm:pt modelId="{E318323A-95BA-419B-BACD-F4FBC1879519}">
      <dgm:prSet/>
      <dgm:spPr/>
      <dgm:t>
        <a:bodyPr/>
        <a:lstStyle/>
        <a:p>
          <a:r>
            <a:rPr lang="en-US"/>
            <a:t>Connected Healthcare</a:t>
          </a:r>
        </a:p>
      </dgm:t>
    </dgm:pt>
    <dgm:pt modelId="{E78CD979-6B5A-4235-B6DC-8F8B36283BD1}" type="parTrans" cxnId="{CF3B8786-C628-4EC7-A5C2-593132F99F22}">
      <dgm:prSet/>
      <dgm:spPr/>
      <dgm:t>
        <a:bodyPr/>
        <a:lstStyle/>
        <a:p>
          <a:endParaRPr lang="en-US"/>
        </a:p>
      </dgm:t>
    </dgm:pt>
    <dgm:pt modelId="{EB37B23C-CC31-4FF3-B653-F96CA56953D6}" type="sibTrans" cxnId="{CF3B8786-C628-4EC7-A5C2-593132F99F22}">
      <dgm:prSet/>
      <dgm:spPr/>
      <dgm:t>
        <a:bodyPr/>
        <a:lstStyle/>
        <a:p>
          <a:pPr>
            <a:lnSpc>
              <a:spcPct val="100000"/>
            </a:lnSpc>
          </a:pPr>
          <a:endParaRPr lang="en-US"/>
        </a:p>
      </dgm:t>
    </dgm:pt>
    <dgm:pt modelId="{A007ACD9-C8E6-4F2F-B491-93EEEBCBB2E7}">
      <dgm:prSet/>
      <dgm:spPr/>
      <dgm:t>
        <a:bodyPr/>
        <a:lstStyle/>
        <a:p>
          <a:r>
            <a:rPr lang="en-US"/>
            <a:t>Smart infrastructure</a:t>
          </a:r>
        </a:p>
      </dgm:t>
    </dgm:pt>
    <dgm:pt modelId="{AE995174-2F41-47BE-BB97-BA706AF41ACA}" type="parTrans" cxnId="{40534BDC-5759-4FE8-845A-3BB09E734ACB}">
      <dgm:prSet/>
      <dgm:spPr/>
      <dgm:t>
        <a:bodyPr/>
        <a:lstStyle/>
        <a:p>
          <a:endParaRPr lang="en-US"/>
        </a:p>
      </dgm:t>
    </dgm:pt>
    <dgm:pt modelId="{7B62022D-A82B-4DD3-86AD-61184EDC6B46}" type="sibTrans" cxnId="{40534BDC-5759-4FE8-845A-3BB09E734ACB}">
      <dgm:prSet/>
      <dgm:spPr/>
      <dgm:t>
        <a:bodyPr/>
        <a:lstStyle/>
        <a:p>
          <a:endParaRPr lang="en-US"/>
        </a:p>
      </dgm:t>
    </dgm:pt>
    <dgm:pt modelId="{DCA0B8F7-536B-49D1-9D29-F6A2BC67D99E}" type="pres">
      <dgm:prSet presAssocID="{7FED5375-B8B6-4AAE-947D-442713A95ED0}" presName="root" presStyleCnt="0">
        <dgm:presLayoutVars>
          <dgm:dir/>
          <dgm:resizeHandles val="exact"/>
        </dgm:presLayoutVars>
      </dgm:prSet>
      <dgm:spPr/>
    </dgm:pt>
    <dgm:pt modelId="{17C8145D-8DFD-479C-99ED-831D166810C1}" type="pres">
      <dgm:prSet presAssocID="{658A226B-AEF1-4A0C-8DEE-46D972FE5CDF}" presName="compNode" presStyleCnt="0"/>
      <dgm:spPr/>
    </dgm:pt>
    <dgm:pt modelId="{6966E30F-2B56-4AD8-B787-8EB4C4911693}" type="pres">
      <dgm:prSet presAssocID="{658A226B-AEF1-4A0C-8DEE-46D972FE5CDF}" presName="iconRect" presStyleLbl="node1" presStyleIdx="0" presStyleCnt="5"/>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412E5FB-A4B6-490E-8CF5-554E8BC86E06}" type="pres">
      <dgm:prSet presAssocID="{658A226B-AEF1-4A0C-8DEE-46D972FE5CDF}" presName="spaceRect" presStyleCnt="0"/>
      <dgm:spPr/>
    </dgm:pt>
    <dgm:pt modelId="{46E267D1-5EC3-4613-9C0A-B3B9E6999C54}" type="pres">
      <dgm:prSet presAssocID="{658A226B-AEF1-4A0C-8DEE-46D972FE5CDF}" presName="textRect" presStyleLbl="revTx" presStyleIdx="0" presStyleCnt="5">
        <dgm:presLayoutVars>
          <dgm:chMax val="1"/>
          <dgm:chPref val="1"/>
        </dgm:presLayoutVars>
      </dgm:prSet>
      <dgm:spPr/>
    </dgm:pt>
    <dgm:pt modelId="{9BC0636B-9070-4920-9DF8-DC15E59F0FB2}" type="pres">
      <dgm:prSet presAssocID="{0A28AF45-07F1-4E51-B90D-197747A4E6C2}" presName="sibTrans" presStyleCnt="0"/>
      <dgm:spPr/>
    </dgm:pt>
    <dgm:pt modelId="{2B143789-710F-4E90-B4A4-C48E5055A840}" type="pres">
      <dgm:prSet presAssocID="{19467BC3-481C-4D07-B821-5019BA189A38}" presName="compNode" presStyleCnt="0"/>
      <dgm:spPr/>
    </dgm:pt>
    <dgm:pt modelId="{1FCCDE19-3444-45C0-A162-78A8880E5D9D}" type="pres">
      <dgm:prSet presAssocID="{19467BC3-481C-4D07-B821-5019BA189A38}" presName="iconRect" presStyleLbl="node1" presStyleIdx="1" presStyleCnt="5"/>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43AB71B8-6161-4D50-A331-BADBBC415A5C}" type="pres">
      <dgm:prSet presAssocID="{19467BC3-481C-4D07-B821-5019BA189A38}" presName="spaceRect" presStyleCnt="0"/>
      <dgm:spPr/>
    </dgm:pt>
    <dgm:pt modelId="{1F50A94D-229D-4092-B5A0-D147B3BB16A3}" type="pres">
      <dgm:prSet presAssocID="{19467BC3-481C-4D07-B821-5019BA189A38}" presName="textRect" presStyleLbl="revTx" presStyleIdx="1" presStyleCnt="5">
        <dgm:presLayoutVars>
          <dgm:chMax val="1"/>
          <dgm:chPref val="1"/>
        </dgm:presLayoutVars>
      </dgm:prSet>
      <dgm:spPr/>
    </dgm:pt>
    <dgm:pt modelId="{DFB75E38-338A-471D-9877-EB16DB8BA73F}" type="pres">
      <dgm:prSet presAssocID="{4CE31B94-4706-446B-9CD5-008929AE0134}" presName="sibTrans" presStyleCnt="0"/>
      <dgm:spPr/>
    </dgm:pt>
    <dgm:pt modelId="{6217E171-E899-47C2-B10F-7A8BEF8F70B3}" type="pres">
      <dgm:prSet presAssocID="{228DF076-1DC3-49A3-8D86-BF3D04717ACD}" presName="compNode" presStyleCnt="0"/>
      <dgm:spPr/>
    </dgm:pt>
    <dgm:pt modelId="{3DFFCA90-0AA1-473D-949B-74A007201C8A}" type="pres">
      <dgm:prSet presAssocID="{228DF076-1DC3-49A3-8D86-BF3D04717ACD}" presName="iconRect" presStyleLbl="node1" presStyleIdx="2" presStyleCnt="5"/>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5B2C4B7-AB1B-45D5-B182-AB65D55F1B46}" type="pres">
      <dgm:prSet presAssocID="{228DF076-1DC3-49A3-8D86-BF3D04717ACD}" presName="spaceRect" presStyleCnt="0"/>
      <dgm:spPr/>
    </dgm:pt>
    <dgm:pt modelId="{FC24A7A5-7DA7-443A-AA2C-1320D670EC96}" type="pres">
      <dgm:prSet presAssocID="{228DF076-1DC3-49A3-8D86-BF3D04717ACD}" presName="textRect" presStyleLbl="revTx" presStyleIdx="2" presStyleCnt="5">
        <dgm:presLayoutVars>
          <dgm:chMax val="1"/>
          <dgm:chPref val="1"/>
        </dgm:presLayoutVars>
      </dgm:prSet>
      <dgm:spPr/>
    </dgm:pt>
    <dgm:pt modelId="{6392BF98-7415-4D1C-BB88-F6D7F4023433}" type="pres">
      <dgm:prSet presAssocID="{D4E16B3E-FE18-439D-82A8-76537828425F}" presName="sibTrans" presStyleCnt="0"/>
      <dgm:spPr/>
    </dgm:pt>
    <dgm:pt modelId="{0B2C46B6-D1A9-4D56-9946-4198FEA016C6}" type="pres">
      <dgm:prSet presAssocID="{E318323A-95BA-419B-BACD-F4FBC1879519}" presName="compNode" presStyleCnt="0"/>
      <dgm:spPr/>
    </dgm:pt>
    <dgm:pt modelId="{10D34244-4C60-4A12-B5ED-FC7FB18C6475}" type="pres">
      <dgm:prSet presAssocID="{E318323A-95BA-419B-BACD-F4FBC1879519}" presName="iconRect" presStyleLbl="node1" presStyleIdx="3" presStyleCnt="5"/>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6547D45-1295-4D62-B9C0-164217EB5C5F}" type="pres">
      <dgm:prSet presAssocID="{E318323A-95BA-419B-BACD-F4FBC1879519}" presName="spaceRect" presStyleCnt="0"/>
      <dgm:spPr/>
    </dgm:pt>
    <dgm:pt modelId="{F720A800-C629-4501-A340-90E4FFED27BA}" type="pres">
      <dgm:prSet presAssocID="{E318323A-95BA-419B-BACD-F4FBC1879519}" presName="textRect" presStyleLbl="revTx" presStyleIdx="3" presStyleCnt="5">
        <dgm:presLayoutVars>
          <dgm:chMax val="1"/>
          <dgm:chPref val="1"/>
        </dgm:presLayoutVars>
      </dgm:prSet>
      <dgm:spPr/>
    </dgm:pt>
    <dgm:pt modelId="{99A6E25F-0111-4997-A96D-CB12B8F1A703}" type="pres">
      <dgm:prSet presAssocID="{EB37B23C-CC31-4FF3-B653-F96CA56953D6}" presName="sibTrans" presStyleCnt="0"/>
      <dgm:spPr/>
    </dgm:pt>
    <dgm:pt modelId="{20FB3464-FF24-4D43-B6CE-875516882819}" type="pres">
      <dgm:prSet presAssocID="{A007ACD9-C8E6-4F2F-B491-93EEEBCBB2E7}" presName="compNode" presStyleCnt="0"/>
      <dgm:spPr/>
    </dgm:pt>
    <dgm:pt modelId="{673A4A14-CAA3-4E8E-8D9B-8950C828B65C}" type="pres">
      <dgm:prSet presAssocID="{A007ACD9-C8E6-4F2F-B491-93EEEBCBB2E7}" presName="iconRect" presStyleLbl="node1" presStyleIdx="4" presStyleCnt="5"/>
      <dgm:spPr>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1CE90925-5A6A-44E5-ACF0-538B9F7B9ADB}" type="pres">
      <dgm:prSet presAssocID="{A007ACD9-C8E6-4F2F-B491-93EEEBCBB2E7}" presName="spaceRect" presStyleCnt="0"/>
      <dgm:spPr/>
    </dgm:pt>
    <dgm:pt modelId="{1475AA00-D16B-4D17-8D05-9B4677E03062}" type="pres">
      <dgm:prSet presAssocID="{A007ACD9-C8E6-4F2F-B491-93EEEBCBB2E7}" presName="textRect" presStyleLbl="revTx" presStyleIdx="4" presStyleCnt="5">
        <dgm:presLayoutVars>
          <dgm:chMax val="1"/>
          <dgm:chPref val="1"/>
        </dgm:presLayoutVars>
      </dgm:prSet>
      <dgm:spPr/>
    </dgm:pt>
  </dgm:ptLst>
  <dgm:cxnLst>
    <dgm:cxn modelId="{34251408-8004-401E-9BC4-DDBCA103A9EC}" type="presOf" srcId="{A007ACD9-C8E6-4F2F-B491-93EEEBCBB2E7}" destId="{1475AA00-D16B-4D17-8D05-9B4677E03062}" srcOrd="0" destOrd="0" presId="urn:microsoft.com/office/officeart/2018/2/layout/IconLabelList"/>
    <dgm:cxn modelId="{86AE9A33-B967-4EDE-9B3F-7127D1BF1C29}" type="presOf" srcId="{658A226B-AEF1-4A0C-8DEE-46D972FE5CDF}" destId="{46E267D1-5EC3-4613-9C0A-B3B9E6999C54}" srcOrd="0" destOrd="0" presId="urn:microsoft.com/office/officeart/2018/2/layout/IconLabelList"/>
    <dgm:cxn modelId="{39DC0E66-DAEE-4D36-A4BA-E613A418D4D6}" srcId="{7FED5375-B8B6-4AAE-947D-442713A95ED0}" destId="{228DF076-1DC3-49A3-8D86-BF3D04717ACD}" srcOrd="2" destOrd="0" parTransId="{AA0CF102-0834-4BBC-9704-4E3BF8968004}" sibTransId="{D4E16B3E-FE18-439D-82A8-76537828425F}"/>
    <dgm:cxn modelId="{1FAA3646-534B-4CAC-B035-6450287BC9BC}" type="presOf" srcId="{E318323A-95BA-419B-BACD-F4FBC1879519}" destId="{F720A800-C629-4501-A340-90E4FFED27BA}" srcOrd="0" destOrd="0" presId="urn:microsoft.com/office/officeart/2018/2/layout/IconLabelList"/>
    <dgm:cxn modelId="{D67B316B-11D4-4EE9-BFBD-981C44222D12}" type="presOf" srcId="{228DF076-1DC3-49A3-8D86-BF3D04717ACD}" destId="{FC24A7A5-7DA7-443A-AA2C-1320D670EC96}" srcOrd="0" destOrd="0" presId="urn:microsoft.com/office/officeart/2018/2/layout/IconLabelList"/>
    <dgm:cxn modelId="{92981E7C-1142-4385-8591-70B49A5E01D6}" srcId="{7FED5375-B8B6-4AAE-947D-442713A95ED0}" destId="{658A226B-AEF1-4A0C-8DEE-46D972FE5CDF}" srcOrd="0" destOrd="0" parTransId="{322DAC1A-B866-4CCA-A3F2-CDC2704C595B}" sibTransId="{0A28AF45-07F1-4E51-B90D-197747A4E6C2}"/>
    <dgm:cxn modelId="{CF3B8786-C628-4EC7-A5C2-593132F99F22}" srcId="{7FED5375-B8B6-4AAE-947D-442713A95ED0}" destId="{E318323A-95BA-419B-BACD-F4FBC1879519}" srcOrd="3" destOrd="0" parTransId="{E78CD979-6B5A-4235-B6DC-8F8B36283BD1}" sibTransId="{EB37B23C-CC31-4FF3-B653-F96CA56953D6}"/>
    <dgm:cxn modelId="{77FC1D88-1249-430D-B749-7BB5DC017029}" srcId="{7FED5375-B8B6-4AAE-947D-442713A95ED0}" destId="{19467BC3-481C-4D07-B821-5019BA189A38}" srcOrd="1" destOrd="0" parTransId="{04E90C32-5FF6-4D00-933B-A1955721420F}" sibTransId="{4CE31B94-4706-446B-9CD5-008929AE0134}"/>
    <dgm:cxn modelId="{3A3165C8-F962-4945-AFD9-C8A6354E2657}" type="presOf" srcId="{7FED5375-B8B6-4AAE-947D-442713A95ED0}" destId="{DCA0B8F7-536B-49D1-9D29-F6A2BC67D99E}" srcOrd="0" destOrd="0" presId="urn:microsoft.com/office/officeart/2018/2/layout/IconLabelList"/>
    <dgm:cxn modelId="{E5C133D6-947C-4EB7-88F0-6478EAF25796}" type="presOf" srcId="{19467BC3-481C-4D07-B821-5019BA189A38}" destId="{1F50A94D-229D-4092-B5A0-D147B3BB16A3}" srcOrd="0" destOrd="0" presId="urn:microsoft.com/office/officeart/2018/2/layout/IconLabelList"/>
    <dgm:cxn modelId="{40534BDC-5759-4FE8-845A-3BB09E734ACB}" srcId="{7FED5375-B8B6-4AAE-947D-442713A95ED0}" destId="{A007ACD9-C8E6-4F2F-B491-93EEEBCBB2E7}" srcOrd="4" destOrd="0" parTransId="{AE995174-2F41-47BE-BB97-BA706AF41ACA}" sibTransId="{7B62022D-A82B-4DD3-86AD-61184EDC6B46}"/>
    <dgm:cxn modelId="{3388E19C-903D-4C52-87E8-A3A84C1D70E7}" type="presParOf" srcId="{DCA0B8F7-536B-49D1-9D29-F6A2BC67D99E}" destId="{17C8145D-8DFD-479C-99ED-831D166810C1}" srcOrd="0" destOrd="0" presId="urn:microsoft.com/office/officeart/2018/2/layout/IconLabelList"/>
    <dgm:cxn modelId="{7F2A2E72-2289-41DD-BEAF-618525B4DE60}" type="presParOf" srcId="{17C8145D-8DFD-479C-99ED-831D166810C1}" destId="{6966E30F-2B56-4AD8-B787-8EB4C4911693}" srcOrd="0" destOrd="0" presId="urn:microsoft.com/office/officeart/2018/2/layout/IconLabelList"/>
    <dgm:cxn modelId="{A7ADF3D7-BADB-4972-888E-CE8BEB4C90AF}" type="presParOf" srcId="{17C8145D-8DFD-479C-99ED-831D166810C1}" destId="{D412E5FB-A4B6-490E-8CF5-554E8BC86E06}" srcOrd="1" destOrd="0" presId="urn:microsoft.com/office/officeart/2018/2/layout/IconLabelList"/>
    <dgm:cxn modelId="{BB819170-EB9D-4B76-A5C7-F26109AFEB1E}" type="presParOf" srcId="{17C8145D-8DFD-479C-99ED-831D166810C1}" destId="{46E267D1-5EC3-4613-9C0A-B3B9E6999C54}" srcOrd="2" destOrd="0" presId="urn:microsoft.com/office/officeart/2018/2/layout/IconLabelList"/>
    <dgm:cxn modelId="{83FAE995-D726-4031-99C6-F7EF85F40C14}" type="presParOf" srcId="{DCA0B8F7-536B-49D1-9D29-F6A2BC67D99E}" destId="{9BC0636B-9070-4920-9DF8-DC15E59F0FB2}" srcOrd="1" destOrd="0" presId="urn:microsoft.com/office/officeart/2018/2/layout/IconLabelList"/>
    <dgm:cxn modelId="{564B50A0-693A-4B13-BF09-FBFD957EB32F}" type="presParOf" srcId="{DCA0B8F7-536B-49D1-9D29-F6A2BC67D99E}" destId="{2B143789-710F-4E90-B4A4-C48E5055A840}" srcOrd="2" destOrd="0" presId="urn:microsoft.com/office/officeart/2018/2/layout/IconLabelList"/>
    <dgm:cxn modelId="{E8840633-CDAA-49E1-AB91-65840178799D}" type="presParOf" srcId="{2B143789-710F-4E90-B4A4-C48E5055A840}" destId="{1FCCDE19-3444-45C0-A162-78A8880E5D9D}" srcOrd="0" destOrd="0" presId="urn:microsoft.com/office/officeart/2018/2/layout/IconLabelList"/>
    <dgm:cxn modelId="{73DBE1DB-AE03-4E5E-AE1D-DC175674BDD0}" type="presParOf" srcId="{2B143789-710F-4E90-B4A4-C48E5055A840}" destId="{43AB71B8-6161-4D50-A331-BADBBC415A5C}" srcOrd="1" destOrd="0" presId="urn:microsoft.com/office/officeart/2018/2/layout/IconLabelList"/>
    <dgm:cxn modelId="{B4AB39E7-16EF-4EEB-91A3-09A624884A97}" type="presParOf" srcId="{2B143789-710F-4E90-B4A4-C48E5055A840}" destId="{1F50A94D-229D-4092-B5A0-D147B3BB16A3}" srcOrd="2" destOrd="0" presId="urn:microsoft.com/office/officeart/2018/2/layout/IconLabelList"/>
    <dgm:cxn modelId="{2BC9B1C0-1981-413C-9422-716DC0593792}" type="presParOf" srcId="{DCA0B8F7-536B-49D1-9D29-F6A2BC67D99E}" destId="{DFB75E38-338A-471D-9877-EB16DB8BA73F}" srcOrd="3" destOrd="0" presId="urn:microsoft.com/office/officeart/2018/2/layout/IconLabelList"/>
    <dgm:cxn modelId="{8DBE5D5E-6135-4F3C-8C04-C20C56A42ABA}" type="presParOf" srcId="{DCA0B8F7-536B-49D1-9D29-F6A2BC67D99E}" destId="{6217E171-E899-47C2-B10F-7A8BEF8F70B3}" srcOrd="4" destOrd="0" presId="urn:microsoft.com/office/officeart/2018/2/layout/IconLabelList"/>
    <dgm:cxn modelId="{37B0BE7D-9E0D-4BE4-92EB-BBFCF0A70BDD}" type="presParOf" srcId="{6217E171-E899-47C2-B10F-7A8BEF8F70B3}" destId="{3DFFCA90-0AA1-473D-949B-74A007201C8A}" srcOrd="0" destOrd="0" presId="urn:microsoft.com/office/officeart/2018/2/layout/IconLabelList"/>
    <dgm:cxn modelId="{B3A7FB9E-1754-4C40-B69B-791052CBC2E1}" type="presParOf" srcId="{6217E171-E899-47C2-B10F-7A8BEF8F70B3}" destId="{75B2C4B7-AB1B-45D5-B182-AB65D55F1B46}" srcOrd="1" destOrd="0" presId="urn:microsoft.com/office/officeart/2018/2/layout/IconLabelList"/>
    <dgm:cxn modelId="{9CD9D7CA-93C1-43DB-A849-41A75BE73256}" type="presParOf" srcId="{6217E171-E899-47C2-B10F-7A8BEF8F70B3}" destId="{FC24A7A5-7DA7-443A-AA2C-1320D670EC96}" srcOrd="2" destOrd="0" presId="urn:microsoft.com/office/officeart/2018/2/layout/IconLabelList"/>
    <dgm:cxn modelId="{8E8F9E88-0097-482E-BA09-830C02355357}" type="presParOf" srcId="{DCA0B8F7-536B-49D1-9D29-F6A2BC67D99E}" destId="{6392BF98-7415-4D1C-BB88-F6D7F4023433}" srcOrd="5" destOrd="0" presId="urn:microsoft.com/office/officeart/2018/2/layout/IconLabelList"/>
    <dgm:cxn modelId="{5D6379C7-6859-49A1-85BD-C6D2A1B84348}" type="presParOf" srcId="{DCA0B8F7-536B-49D1-9D29-F6A2BC67D99E}" destId="{0B2C46B6-D1A9-4D56-9946-4198FEA016C6}" srcOrd="6" destOrd="0" presId="urn:microsoft.com/office/officeart/2018/2/layout/IconLabelList"/>
    <dgm:cxn modelId="{2FF4DC3B-6C86-4CD6-8044-2BA78AE6BBC5}" type="presParOf" srcId="{0B2C46B6-D1A9-4D56-9946-4198FEA016C6}" destId="{10D34244-4C60-4A12-B5ED-FC7FB18C6475}" srcOrd="0" destOrd="0" presId="urn:microsoft.com/office/officeart/2018/2/layout/IconLabelList"/>
    <dgm:cxn modelId="{1C641D32-6493-4AF8-AF8B-402CC2018D58}" type="presParOf" srcId="{0B2C46B6-D1A9-4D56-9946-4198FEA016C6}" destId="{B6547D45-1295-4D62-B9C0-164217EB5C5F}" srcOrd="1" destOrd="0" presId="urn:microsoft.com/office/officeart/2018/2/layout/IconLabelList"/>
    <dgm:cxn modelId="{DA0F530E-A6EC-4A56-836E-93278BD6BE57}" type="presParOf" srcId="{0B2C46B6-D1A9-4D56-9946-4198FEA016C6}" destId="{F720A800-C629-4501-A340-90E4FFED27BA}" srcOrd="2" destOrd="0" presId="urn:microsoft.com/office/officeart/2018/2/layout/IconLabelList"/>
    <dgm:cxn modelId="{83742E07-A429-40A6-9071-6B6F8E14D93E}" type="presParOf" srcId="{DCA0B8F7-536B-49D1-9D29-F6A2BC67D99E}" destId="{99A6E25F-0111-4997-A96D-CB12B8F1A703}" srcOrd="7" destOrd="0" presId="urn:microsoft.com/office/officeart/2018/2/layout/IconLabelList"/>
    <dgm:cxn modelId="{C9DF904E-AE72-4334-874A-E4C916E35344}" type="presParOf" srcId="{DCA0B8F7-536B-49D1-9D29-F6A2BC67D99E}" destId="{20FB3464-FF24-4D43-B6CE-875516882819}" srcOrd="8" destOrd="0" presId="urn:microsoft.com/office/officeart/2018/2/layout/IconLabelList"/>
    <dgm:cxn modelId="{EEF9141D-3734-4FC8-B13A-6FAD6D12E25C}" type="presParOf" srcId="{20FB3464-FF24-4D43-B6CE-875516882819}" destId="{673A4A14-CAA3-4E8E-8D9B-8950C828B65C}" srcOrd="0" destOrd="0" presId="urn:microsoft.com/office/officeart/2018/2/layout/IconLabelList"/>
    <dgm:cxn modelId="{6BF30373-57F8-4200-B4A1-74B239CADF92}" type="presParOf" srcId="{20FB3464-FF24-4D43-B6CE-875516882819}" destId="{1CE90925-5A6A-44E5-ACF0-538B9F7B9ADB}" srcOrd="1" destOrd="0" presId="urn:microsoft.com/office/officeart/2018/2/layout/IconLabelList"/>
    <dgm:cxn modelId="{01AA838A-E59D-4442-A878-21F63AF6AB7F}" type="presParOf" srcId="{20FB3464-FF24-4D43-B6CE-875516882819}" destId="{1475AA00-D16B-4D17-8D05-9B4677E030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3405403-8289-4AB8-8A50-3C0DC8FB388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285D948-479E-458C-B87C-BA7B0640C0B7}">
      <dgm:prSet custT="1"/>
      <dgm:spPr/>
      <dgm:t>
        <a:bodyPr/>
        <a:lstStyle/>
        <a:p>
          <a:pPr>
            <a:lnSpc>
              <a:spcPct val="150000"/>
            </a:lnSpc>
          </a:pPr>
          <a:r>
            <a:rPr lang="fr-FR" sz="1600" b="0"/>
            <a:t>Durée de vie des équipements prolongée</a:t>
          </a:r>
          <a:endParaRPr lang="en-US" sz="1600" b="0"/>
        </a:p>
      </dgm:t>
    </dgm:pt>
    <dgm:pt modelId="{98900C64-5897-4EEB-9FD9-5693CD9EEE3B}" type="parTrans" cxnId="{43500BB9-D0F1-4766-8D8B-35CF8D9A5FDD}">
      <dgm:prSet/>
      <dgm:spPr/>
      <dgm:t>
        <a:bodyPr/>
        <a:lstStyle/>
        <a:p>
          <a:endParaRPr lang="en-US"/>
        </a:p>
      </dgm:t>
    </dgm:pt>
    <dgm:pt modelId="{B13BCC91-66F1-44B5-9716-1F1D29125393}" type="sibTrans" cxnId="{43500BB9-D0F1-4766-8D8B-35CF8D9A5FDD}">
      <dgm:prSet/>
      <dgm:spPr/>
      <dgm:t>
        <a:bodyPr/>
        <a:lstStyle/>
        <a:p>
          <a:endParaRPr lang="en-US"/>
        </a:p>
      </dgm:t>
    </dgm:pt>
    <dgm:pt modelId="{D01DB9C0-3732-4AFB-88C6-A8B7AB4F56AD}">
      <dgm:prSet custT="1"/>
      <dgm:spPr/>
      <dgm:t>
        <a:bodyPr/>
        <a:lstStyle/>
        <a:p>
          <a:pPr>
            <a:lnSpc>
              <a:spcPct val="150000"/>
            </a:lnSpc>
          </a:pPr>
          <a:r>
            <a:rPr lang="en-US" sz="1600" b="0" err="1"/>
            <a:t>Efficacité</a:t>
          </a:r>
          <a:r>
            <a:rPr lang="en-US" sz="1600" b="0"/>
            <a:t> </a:t>
          </a:r>
          <a:r>
            <a:rPr lang="en-US" sz="1600" b="0" err="1"/>
            <a:t>énergétique</a:t>
          </a:r>
          <a:r>
            <a:rPr lang="en-US" sz="1600" b="0"/>
            <a:t> </a:t>
          </a:r>
          <a:r>
            <a:rPr lang="en-US" sz="1600" b="0" err="1"/>
            <a:t>améliorée</a:t>
          </a:r>
          <a:endParaRPr lang="en-US" sz="1600" b="0"/>
        </a:p>
      </dgm:t>
    </dgm:pt>
    <dgm:pt modelId="{8743A886-2588-4098-BDFD-4B5AEECD6B18}" type="parTrans" cxnId="{E1617A54-1E60-4B7E-90FD-0B21EA2E87D2}">
      <dgm:prSet/>
      <dgm:spPr/>
      <dgm:t>
        <a:bodyPr/>
        <a:lstStyle/>
        <a:p>
          <a:endParaRPr lang="en-US"/>
        </a:p>
      </dgm:t>
    </dgm:pt>
    <dgm:pt modelId="{01526C70-A569-437D-8604-EC58D2339E59}" type="sibTrans" cxnId="{E1617A54-1E60-4B7E-90FD-0B21EA2E87D2}">
      <dgm:prSet/>
      <dgm:spPr/>
      <dgm:t>
        <a:bodyPr/>
        <a:lstStyle/>
        <a:p>
          <a:endParaRPr lang="en-US"/>
        </a:p>
      </dgm:t>
    </dgm:pt>
    <dgm:pt modelId="{B4EBAC45-841E-4C7E-881F-AE94BD0BCAD2}">
      <dgm:prSet custT="1"/>
      <dgm:spPr/>
      <dgm:t>
        <a:bodyPr/>
        <a:lstStyle/>
        <a:p>
          <a:pPr>
            <a:lnSpc>
              <a:spcPct val="150000"/>
            </a:lnSpc>
          </a:pPr>
          <a:r>
            <a:rPr lang="en-US" sz="1600" b="0" err="1"/>
            <a:t>Prévention</a:t>
          </a:r>
          <a:r>
            <a:rPr lang="en-US" sz="1600" b="0"/>
            <a:t> des temps </a:t>
          </a:r>
          <a:r>
            <a:rPr lang="en-US" sz="1600" b="0" err="1"/>
            <a:t>d’arrêt</a:t>
          </a:r>
          <a:endParaRPr lang="en-US" sz="1600" b="0"/>
        </a:p>
      </dgm:t>
    </dgm:pt>
    <dgm:pt modelId="{6BB04A1C-7C7A-4103-A781-B2411C2FBFB3}" type="parTrans" cxnId="{A6DED22A-062C-4287-A093-7326C5E9E8F6}">
      <dgm:prSet/>
      <dgm:spPr/>
      <dgm:t>
        <a:bodyPr/>
        <a:lstStyle/>
        <a:p>
          <a:endParaRPr lang="en-US"/>
        </a:p>
      </dgm:t>
    </dgm:pt>
    <dgm:pt modelId="{F2750806-A0D7-465A-AA8E-3F74036E9D3B}" type="sibTrans" cxnId="{A6DED22A-062C-4287-A093-7326C5E9E8F6}">
      <dgm:prSet/>
      <dgm:spPr/>
      <dgm:t>
        <a:bodyPr/>
        <a:lstStyle/>
        <a:p>
          <a:endParaRPr lang="en-US"/>
        </a:p>
      </dgm:t>
    </dgm:pt>
    <dgm:pt modelId="{705797B2-2E7D-4442-BA06-E4277CDDF8B5}">
      <dgm:prSet custT="1"/>
      <dgm:spPr/>
      <dgm:t>
        <a:bodyPr/>
        <a:lstStyle/>
        <a:p>
          <a:pPr>
            <a:lnSpc>
              <a:spcPct val="150000"/>
            </a:lnSpc>
          </a:pPr>
          <a:r>
            <a:rPr lang="fr-FR" sz="1600" b="0"/>
            <a:t>Amélioration de la prise de décision</a:t>
          </a:r>
          <a:endParaRPr lang="en-US" sz="1600" b="0"/>
        </a:p>
      </dgm:t>
    </dgm:pt>
    <dgm:pt modelId="{4A27CEEF-0B8F-452B-9C19-BACF0F12D45F}" type="parTrans" cxnId="{B056F4C7-29BC-42E4-8F0D-A734C3140581}">
      <dgm:prSet/>
      <dgm:spPr/>
      <dgm:t>
        <a:bodyPr/>
        <a:lstStyle/>
        <a:p>
          <a:endParaRPr lang="en-US"/>
        </a:p>
      </dgm:t>
    </dgm:pt>
    <dgm:pt modelId="{8582D5E6-CB44-49AF-9690-1531E74D6BE3}" type="sibTrans" cxnId="{B056F4C7-29BC-42E4-8F0D-A734C3140581}">
      <dgm:prSet/>
      <dgm:spPr/>
      <dgm:t>
        <a:bodyPr/>
        <a:lstStyle/>
        <a:p>
          <a:endParaRPr lang="en-US"/>
        </a:p>
      </dgm:t>
    </dgm:pt>
    <dgm:pt modelId="{3BEF416D-2A35-44E5-A1D7-B9E9A17C979E}">
      <dgm:prSet custT="1"/>
      <dgm:spPr/>
      <dgm:t>
        <a:bodyPr/>
        <a:lstStyle/>
        <a:p>
          <a:pPr>
            <a:lnSpc>
              <a:spcPct val="150000"/>
            </a:lnSpc>
          </a:pPr>
          <a:r>
            <a:rPr lang="en-US" sz="1600" b="0" err="1"/>
            <a:t>Réduction</a:t>
          </a:r>
          <a:r>
            <a:rPr lang="en-US" sz="1600" b="0"/>
            <a:t> des </a:t>
          </a:r>
          <a:r>
            <a:rPr lang="en-US" sz="1600" b="0" err="1"/>
            <a:t>coûts</a:t>
          </a:r>
          <a:endParaRPr lang="en-US" sz="1600" b="0"/>
        </a:p>
      </dgm:t>
    </dgm:pt>
    <dgm:pt modelId="{7E26BDA5-4890-48D3-A74D-FA83A215285F}" type="parTrans" cxnId="{C11BE235-A4D8-4B5E-B236-366ED457EF2B}">
      <dgm:prSet/>
      <dgm:spPr/>
      <dgm:t>
        <a:bodyPr/>
        <a:lstStyle/>
        <a:p>
          <a:endParaRPr lang="en-US"/>
        </a:p>
      </dgm:t>
    </dgm:pt>
    <dgm:pt modelId="{347BD0A9-76CA-46F4-93E8-1F374BDA6F8E}" type="sibTrans" cxnId="{C11BE235-A4D8-4B5E-B236-366ED457EF2B}">
      <dgm:prSet/>
      <dgm:spPr/>
      <dgm:t>
        <a:bodyPr/>
        <a:lstStyle/>
        <a:p>
          <a:endParaRPr lang="en-US"/>
        </a:p>
      </dgm:t>
    </dgm:pt>
    <dgm:pt modelId="{7774C977-0621-49C4-B6E7-92AA7B4E5A7D}" type="pres">
      <dgm:prSet presAssocID="{D3405403-8289-4AB8-8A50-3C0DC8FB388F}" presName="root" presStyleCnt="0">
        <dgm:presLayoutVars>
          <dgm:dir/>
          <dgm:resizeHandles val="exact"/>
        </dgm:presLayoutVars>
      </dgm:prSet>
      <dgm:spPr/>
    </dgm:pt>
    <dgm:pt modelId="{45F5164A-9E6C-455F-BE75-298EAFAA4BAC}" type="pres">
      <dgm:prSet presAssocID="{3285D948-479E-458C-B87C-BA7B0640C0B7}" presName="compNode" presStyleCnt="0"/>
      <dgm:spPr/>
    </dgm:pt>
    <dgm:pt modelId="{14E1BF4B-A7F1-4D8A-A6E5-A2ECA12B08BF}" type="pres">
      <dgm:prSet presAssocID="{3285D948-479E-458C-B87C-BA7B0640C0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7E6D2FC-D996-4A17-AD5F-B3414146294C}" type="pres">
      <dgm:prSet presAssocID="{3285D948-479E-458C-B87C-BA7B0640C0B7}" presName="spaceRect" presStyleCnt="0"/>
      <dgm:spPr/>
    </dgm:pt>
    <dgm:pt modelId="{24DF2819-28B0-4906-8D51-6B5066F5727E}" type="pres">
      <dgm:prSet presAssocID="{3285D948-479E-458C-B87C-BA7B0640C0B7}" presName="textRect" presStyleLbl="revTx" presStyleIdx="0" presStyleCnt="5">
        <dgm:presLayoutVars>
          <dgm:chMax val="1"/>
          <dgm:chPref val="1"/>
        </dgm:presLayoutVars>
      </dgm:prSet>
      <dgm:spPr/>
    </dgm:pt>
    <dgm:pt modelId="{63FDE56A-CCFD-4A65-BF4F-D518ADF30424}" type="pres">
      <dgm:prSet presAssocID="{B13BCC91-66F1-44B5-9716-1F1D29125393}" presName="sibTrans" presStyleCnt="0"/>
      <dgm:spPr/>
    </dgm:pt>
    <dgm:pt modelId="{CFC9B977-183E-4C47-BE84-F838DE90B83D}" type="pres">
      <dgm:prSet presAssocID="{D01DB9C0-3732-4AFB-88C6-A8B7AB4F56AD}" presName="compNode" presStyleCnt="0"/>
      <dgm:spPr/>
    </dgm:pt>
    <dgm:pt modelId="{D326D198-9003-4F81-B936-B8D121FBAE9C}" type="pres">
      <dgm:prSet presAssocID="{D01DB9C0-3732-4AFB-88C6-A8B7AB4F56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0B22AB79-94F5-4EF2-BA86-20E67A1CA400}" type="pres">
      <dgm:prSet presAssocID="{D01DB9C0-3732-4AFB-88C6-A8B7AB4F56AD}" presName="spaceRect" presStyleCnt="0"/>
      <dgm:spPr/>
    </dgm:pt>
    <dgm:pt modelId="{66FFA4FA-C1F2-4F2F-B1E7-25C7F6FE4AB7}" type="pres">
      <dgm:prSet presAssocID="{D01DB9C0-3732-4AFB-88C6-A8B7AB4F56AD}" presName="textRect" presStyleLbl="revTx" presStyleIdx="1" presStyleCnt="5">
        <dgm:presLayoutVars>
          <dgm:chMax val="1"/>
          <dgm:chPref val="1"/>
        </dgm:presLayoutVars>
      </dgm:prSet>
      <dgm:spPr/>
    </dgm:pt>
    <dgm:pt modelId="{0FBB8A8A-16AB-44BA-A75E-6518A2456FF5}" type="pres">
      <dgm:prSet presAssocID="{01526C70-A569-437D-8604-EC58D2339E59}" presName="sibTrans" presStyleCnt="0"/>
      <dgm:spPr/>
    </dgm:pt>
    <dgm:pt modelId="{E645C5A5-608B-4BB5-AC27-4DFC022BBFC1}" type="pres">
      <dgm:prSet presAssocID="{B4EBAC45-841E-4C7E-881F-AE94BD0BCAD2}" presName="compNode" presStyleCnt="0"/>
      <dgm:spPr/>
    </dgm:pt>
    <dgm:pt modelId="{F5C29854-14F2-4F4A-BC81-A3314713A9C1}" type="pres">
      <dgm:prSet presAssocID="{B4EBAC45-841E-4C7E-881F-AE94BD0BCA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98B2E61-50BD-4721-B414-5701F27ED990}" type="pres">
      <dgm:prSet presAssocID="{B4EBAC45-841E-4C7E-881F-AE94BD0BCAD2}" presName="spaceRect" presStyleCnt="0"/>
      <dgm:spPr/>
    </dgm:pt>
    <dgm:pt modelId="{A7AD845D-44D2-4559-B791-9EA546E19E42}" type="pres">
      <dgm:prSet presAssocID="{B4EBAC45-841E-4C7E-881F-AE94BD0BCAD2}" presName="textRect" presStyleLbl="revTx" presStyleIdx="2" presStyleCnt="5">
        <dgm:presLayoutVars>
          <dgm:chMax val="1"/>
          <dgm:chPref val="1"/>
        </dgm:presLayoutVars>
      </dgm:prSet>
      <dgm:spPr/>
    </dgm:pt>
    <dgm:pt modelId="{806125D7-CB2D-4571-9495-0A297036BA97}" type="pres">
      <dgm:prSet presAssocID="{F2750806-A0D7-465A-AA8E-3F74036E9D3B}" presName="sibTrans" presStyleCnt="0"/>
      <dgm:spPr/>
    </dgm:pt>
    <dgm:pt modelId="{F9942D9B-4E53-4CBE-BE3E-8E57C38B7636}" type="pres">
      <dgm:prSet presAssocID="{705797B2-2E7D-4442-BA06-E4277CDDF8B5}" presName="compNode" presStyleCnt="0"/>
      <dgm:spPr/>
    </dgm:pt>
    <dgm:pt modelId="{683CFDC0-CA66-46D4-9617-A29B8C6D4151}" type="pres">
      <dgm:prSet presAssocID="{705797B2-2E7D-4442-BA06-E4277CDDF8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F4CEA95-C049-4BCA-8D44-CFF0802FFB2F}" type="pres">
      <dgm:prSet presAssocID="{705797B2-2E7D-4442-BA06-E4277CDDF8B5}" presName="spaceRect" presStyleCnt="0"/>
      <dgm:spPr/>
    </dgm:pt>
    <dgm:pt modelId="{0ACC46C3-85A6-4894-86BF-24E430ECB2A6}" type="pres">
      <dgm:prSet presAssocID="{705797B2-2E7D-4442-BA06-E4277CDDF8B5}" presName="textRect" presStyleLbl="revTx" presStyleIdx="3" presStyleCnt="5">
        <dgm:presLayoutVars>
          <dgm:chMax val="1"/>
          <dgm:chPref val="1"/>
        </dgm:presLayoutVars>
      </dgm:prSet>
      <dgm:spPr/>
    </dgm:pt>
    <dgm:pt modelId="{9B1BD270-7EBE-4BA9-A15A-A56D952900A9}" type="pres">
      <dgm:prSet presAssocID="{8582D5E6-CB44-49AF-9690-1531E74D6BE3}" presName="sibTrans" presStyleCnt="0"/>
      <dgm:spPr/>
    </dgm:pt>
    <dgm:pt modelId="{747105D1-95A2-4202-A1D6-72A9C225DA5D}" type="pres">
      <dgm:prSet presAssocID="{3BEF416D-2A35-44E5-A1D7-B9E9A17C979E}" presName="compNode" presStyleCnt="0"/>
      <dgm:spPr/>
    </dgm:pt>
    <dgm:pt modelId="{572D4303-0BDB-4D8E-A867-FDA350D32768}" type="pres">
      <dgm:prSet presAssocID="{3BEF416D-2A35-44E5-A1D7-B9E9A17C97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DCF848CE-4FCE-4509-B6C8-1ADA3E8518A3}" type="pres">
      <dgm:prSet presAssocID="{3BEF416D-2A35-44E5-A1D7-B9E9A17C979E}" presName="spaceRect" presStyleCnt="0"/>
      <dgm:spPr/>
    </dgm:pt>
    <dgm:pt modelId="{6BE32732-E1D7-4E04-83A1-890033210AD3}" type="pres">
      <dgm:prSet presAssocID="{3BEF416D-2A35-44E5-A1D7-B9E9A17C979E}" presName="textRect" presStyleLbl="revTx" presStyleIdx="4" presStyleCnt="5">
        <dgm:presLayoutVars>
          <dgm:chMax val="1"/>
          <dgm:chPref val="1"/>
        </dgm:presLayoutVars>
      </dgm:prSet>
      <dgm:spPr/>
    </dgm:pt>
  </dgm:ptLst>
  <dgm:cxnLst>
    <dgm:cxn modelId="{A6DED22A-062C-4287-A093-7326C5E9E8F6}" srcId="{D3405403-8289-4AB8-8A50-3C0DC8FB388F}" destId="{B4EBAC45-841E-4C7E-881F-AE94BD0BCAD2}" srcOrd="2" destOrd="0" parTransId="{6BB04A1C-7C7A-4103-A781-B2411C2FBFB3}" sibTransId="{F2750806-A0D7-465A-AA8E-3F74036E9D3B}"/>
    <dgm:cxn modelId="{C11BE235-A4D8-4B5E-B236-366ED457EF2B}" srcId="{D3405403-8289-4AB8-8A50-3C0DC8FB388F}" destId="{3BEF416D-2A35-44E5-A1D7-B9E9A17C979E}" srcOrd="4" destOrd="0" parTransId="{7E26BDA5-4890-48D3-A74D-FA83A215285F}" sibTransId="{347BD0A9-76CA-46F4-93E8-1F374BDA6F8E}"/>
    <dgm:cxn modelId="{31A80B68-FAF1-4340-9C28-3799520689D6}" type="presOf" srcId="{3285D948-479E-458C-B87C-BA7B0640C0B7}" destId="{24DF2819-28B0-4906-8D51-6B5066F5727E}" srcOrd="0" destOrd="0" presId="urn:microsoft.com/office/officeart/2018/2/layout/IconLabelList"/>
    <dgm:cxn modelId="{E1617A54-1E60-4B7E-90FD-0B21EA2E87D2}" srcId="{D3405403-8289-4AB8-8A50-3C0DC8FB388F}" destId="{D01DB9C0-3732-4AFB-88C6-A8B7AB4F56AD}" srcOrd="1" destOrd="0" parTransId="{8743A886-2588-4098-BDFD-4B5AEECD6B18}" sibTransId="{01526C70-A569-437D-8604-EC58D2339E59}"/>
    <dgm:cxn modelId="{6B75EFAD-935B-46EC-91C6-4C3F53EB1CE7}" type="presOf" srcId="{D3405403-8289-4AB8-8A50-3C0DC8FB388F}" destId="{7774C977-0621-49C4-B6E7-92AA7B4E5A7D}" srcOrd="0" destOrd="0" presId="urn:microsoft.com/office/officeart/2018/2/layout/IconLabelList"/>
    <dgm:cxn modelId="{43500BB9-D0F1-4766-8D8B-35CF8D9A5FDD}" srcId="{D3405403-8289-4AB8-8A50-3C0DC8FB388F}" destId="{3285D948-479E-458C-B87C-BA7B0640C0B7}" srcOrd="0" destOrd="0" parTransId="{98900C64-5897-4EEB-9FD9-5693CD9EEE3B}" sibTransId="{B13BCC91-66F1-44B5-9716-1F1D29125393}"/>
    <dgm:cxn modelId="{28F3D6BB-C859-4380-AE03-5B574FB0E964}" type="presOf" srcId="{D01DB9C0-3732-4AFB-88C6-A8B7AB4F56AD}" destId="{66FFA4FA-C1F2-4F2F-B1E7-25C7F6FE4AB7}" srcOrd="0" destOrd="0" presId="urn:microsoft.com/office/officeart/2018/2/layout/IconLabelList"/>
    <dgm:cxn modelId="{A99AF3BE-AA82-4C28-B5C6-C432C3A612B5}" type="presOf" srcId="{B4EBAC45-841E-4C7E-881F-AE94BD0BCAD2}" destId="{A7AD845D-44D2-4559-B791-9EA546E19E42}" srcOrd="0" destOrd="0" presId="urn:microsoft.com/office/officeart/2018/2/layout/IconLabelList"/>
    <dgm:cxn modelId="{DEFA5DC2-9FFB-4DEE-A1EE-938237B5D83A}" type="presOf" srcId="{3BEF416D-2A35-44E5-A1D7-B9E9A17C979E}" destId="{6BE32732-E1D7-4E04-83A1-890033210AD3}" srcOrd="0" destOrd="0" presId="urn:microsoft.com/office/officeart/2018/2/layout/IconLabelList"/>
    <dgm:cxn modelId="{B056F4C7-29BC-42E4-8F0D-A734C3140581}" srcId="{D3405403-8289-4AB8-8A50-3C0DC8FB388F}" destId="{705797B2-2E7D-4442-BA06-E4277CDDF8B5}" srcOrd="3" destOrd="0" parTransId="{4A27CEEF-0B8F-452B-9C19-BACF0F12D45F}" sibTransId="{8582D5E6-CB44-49AF-9690-1531E74D6BE3}"/>
    <dgm:cxn modelId="{CD7ABFDC-ABA9-4D4A-B9C3-BC07AB2E86CF}" type="presOf" srcId="{705797B2-2E7D-4442-BA06-E4277CDDF8B5}" destId="{0ACC46C3-85A6-4894-86BF-24E430ECB2A6}" srcOrd="0" destOrd="0" presId="urn:microsoft.com/office/officeart/2018/2/layout/IconLabelList"/>
    <dgm:cxn modelId="{9D6BF73B-8FF0-418A-AF99-0E24BAF294BE}" type="presParOf" srcId="{7774C977-0621-49C4-B6E7-92AA7B4E5A7D}" destId="{45F5164A-9E6C-455F-BE75-298EAFAA4BAC}" srcOrd="0" destOrd="0" presId="urn:microsoft.com/office/officeart/2018/2/layout/IconLabelList"/>
    <dgm:cxn modelId="{677A2493-92BF-410D-B764-6BDC32C8CE91}" type="presParOf" srcId="{45F5164A-9E6C-455F-BE75-298EAFAA4BAC}" destId="{14E1BF4B-A7F1-4D8A-A6E5-A2ECA12B08BF}" srcOrd="0" destOrd="0" presId="urn:microsoft.com/office/officeart/2018/2/layout/IconLabelList"/>
    <dgm:cxn modelId="{D06C6869-9E69-49C0-BA22-BF340148BBAF}" type="presParOf" srcId="{45F5164A-9E6C-455F-BE75-298EAFAA4BAC}" destId="{B7E6D2FC-D996-4A17-AD5F-B3414146294C}" srcOrd="1" destOrd="0" presId="urn:microsoft.com/office/officeart/2018/2/layout/IconLabelList"/>
    <dgm:cxn modelId="{BA20EE7B-F09C-42A2-A29F-E7A5425AAA3D}" type="presParOf" srcId="{45F5164A-9E6C-455F-BE75-298EAFAA4BAC}" destId="{24DF2819-28B0-4906-8D51-6B5066F5727E}" srcOrd="2" destOrd="0" presId="urn:microsoft.com/office/officeart/2018/2/layout/IconLabelList"/>
    <dgm:cxn modelId="{B4E7F812-D42C-4B1B-8305-8521CD0B7673}" type="presParOf" srcId="{7774C977-0621-49C4-B6E7-92AA7B4E5A7D}" destId="{63FDE56A-CCFD-4A65-BF4F-D518ADF30424}" srcOrd="1" destOrd="0" presId="urn:microsoft.com/office/officeart/2018/2/layout/IconLabelList"/>
    <dgm:cxn modelId="{8A7DA556-41F3-4B00-9958-B52930704614}" type="presParOf" srcId="{7774C977-0621-49C4-B6E7-92AA7B4E5A7D}" destId="{CFC9B977-183E-4C47-BE84-F838DE90B83D}" srcOrd="2" destOrd="0" presId="urn:microsoft.com/office/officeart/2018/2/layout/IconLabelList"/>
    <dgm:cxn modelId="{46406D1D-C4FA-4F8F-93D0-E11CE42E04BD}" type="presParOf" srcId="{CFC9B977-183E-4C47-BE84-F838DE90B83D}" destId="{D326D198-9003-4F81-B936-B8D121FBAE9C}" srcOrd="0" destOrd="0" presId="urn:microsoft.com/office/officeart/2018/2/layout/IconLabelList"/>
    <dgm:cxn modelId="{7B157F26-1B73-4418-B38D-D4372A268D70}" type="presParOf" srcId="{CFC9B977-183E-4C47-BE84-F838DE90B83D}" destId="{0B22AB79-94F5-4EF2-BA86-20E67A1CA400}" srcOrd="1" destOrd="0" presId="urn:microsoft.com/office/officeart/2018/2/layout/IconLabelList"/>
    <dgm:cxn modelId="{8A64548F-302F-49BA-8C87-0489D8C25298}" type="presParOf" srcId="{CFC9B977-183E-4C47-BE84-F838DE90B83D}" destId="{66FFA4FA-C1F2-4F2F-B1E7-25C7F6FE4AB7}" srcOrd="2" destOrd="0" presId="urn:microsoft.com/office/officeart/2018/2/layout/IconLabelList"/>
    <dgm:cxn modelId="{DD940A27-6ABF-49E8-8619-108EDD23EA13}" type="presParOf" srcId="{7774C977-0621-49C4-B6E7-92AA7B4E5A7D}" destId="{0FBB8A8A-16AB-44BA-A75E-6518A2456FF5}" srcOrd="3" destOrd="0" presId="urn:microsoft.com/office/officeart/2018/2/layout/IconLabelList"/>
    <dgm:cxn modelId="{E3F01A43-FD50-4750-AC19-14A524F67091}" type="presParOf" srcId="{7774C977-0621-49C4-B6E7-92AA7B4E5A7D}" destId="{E645C5A5-608B-4BB5-AC27-4DFC022BBFC1}" srcOrd="4" destOrd="0" presId="urn:microsoft.com/office/officeart/2018/2/layout/IconLabelList"/>
    <dgm:cxn modelId="{8B083355-013B-4472-9310-1B3F097174DA}" type="presParOf" srcId="{E645C5A5-608B-4BB5-AC27-4DFC022BBFC1}" destId="{F5C29854-14F2-4F4A-BC81-A3314713A9C1}" srcOrd="0" destOrd="0" presId="urn:microsoft.com/office/officeart/2018/2/layout/IconLabelList"/>
    <dgm:cxn modelId="{F6710C22-A282-4463-9192-B7CE851A27C5}" type="presParOf" srcId="{E645C5A5-608B-4BB5-AC27-4DFC022BBFC1}" destId="{398B2E61-50BD-4721-B414-5701F27ED990}" srcOrd="1" destOrd="0" presId="urn:microsoft.com/office/officeart/2018/2/layout/IconLabelList"/>
    <dgm:cxn modelId="{EEA7B447-E3DA-48BC-8E57-916BA2AD161E}" type="presParOf" srcId="{E645C5A5-608B-4BB5-AC27-4DFC022BBFC1}" destId="{A7AD845D-44D2-4559-B791-9EA546E19E42}" srcOrd="2" destOrd="0" presId="urn:microsoft.com/office/officeart/2018/2/layout/IconLabelList"/>
    <dgm:cxn modelId="{962B10BC-AD41-4ED5-BBD9-0B6C5FCF0E92}" type="presParOf" srcId="{7774C977-0621-49C4-B6E7-92AA7B4E5A7D}" destId="{806125D7-CB2D-4571-9495-0A297036BA97}" srcOrd="5" destOrd="0" presId="urn:microsoft.com/office/officeart/2018/2/layout/IconLabelList"/>
    <dgm:cxn modelId="{10B4AA98-DEB4-4F17-B4B3-2B811866C692}" type="presParOf" srcId="{7774C977-0621-49C4-B6E7-92AA7B4E5A7D}" destId="{F9942D9B-4E53-4CBE-BE3E-8E57C38B7636}" srcOrd="6" destOrd="0" presId="urn:microsoft.com/office/officeart/2018/2/layout/IconLabelList"/>
    <dgm:cxn modelId="{4C8F3FB9-D87C-412C-9CE3-CCC4DC8C8D86}" type="presParOf" srcId="{F9942D9B-4E53-4CBE-BE3E-8E57C38B7636}" destId="{683CFDC0-CA66-46D4-9617-A29B8C6D4151}" srcOrd="0" destOrd="0" presId="urn:microsoft.com/office/officeart/2018/2/layout/IconLabelList"/>
    <dgm:cxn modelId="{90861B7C-455C-42A5-83D2-4474E318FC3E}" type="presParOf" srcId="{F9942D9B-4E53-4CBE-BE3E-8E57C38B7636}" destId="{EF4CEA95-C049-4BCA-8D44-CFF0802FFB2F}" srcOrd="1" destOrd="0" presId="urn:microsoft.com/office/officeart/2018/2/layout/IconLabelList"/>
    <dgm:cxn modelId="{DD22ADC3-FC80-40E1-9983-0CA0ACD53773}" type="presParOf" srcId="{F9942D9B-4E53-4CBE-BE3E-8E57C38B7636}" destId="{0ACC46C3-85A6-4894-86BF-24E430ECB2A6}" srcOrd="2" destOrd="0" presId="urn:microsoft.com/office/officeart/2018/2/layout/IconLabelList"/>
    <dgm:cxn modelId="{D0930626-AE61-41E4-A374-10DF94AF663A}" type="presParOf" srcId="{7774C977-0621-49C4-B6E7-92AA7B4E5A7D}" destId="{9B1BD270-7EBE-4BA9-A15A-A56D952900A9}" srcOrd="7" destOrd="0" presId="urn:microsoft.com/office/officeart/2018/2/layout/IconLabelList"/>
    <dgm:cxn modelId="{F30543B3-3108-4E29-BE43-77A53668F68D}" type="presParOf" srcId="{7774C977-0621-49C4-B6E7-92AA7B4E5A7D}" destId="{747105D1-95A2-4202-A1D6-72A9C225DA5D}" srcOrd="8" destOrd="0" presId="urn:microsoft.com/office/officeart/2018/2/layout/IconLabelList"/>
    <dgm:cxn modelId="{6F26AB3E-5E6D-4C86-B337-99D1B84F687E}" type="presParOf" srcId="{747105D1-95A2-4202-A1D6-72A9C225DA5D}" destId="{572D4303-0BDB-4D8E-A867-FDA350D32768}" srcOrd="0" destOrd="0" presId="urn:microsoft.com/office/officeart/2018/2/layout/IconLabelList"/>
    <dgm:cxn modelId="{1A2F7FDA-4C89-4BB8-912B-FD568CDEC42D}" type="presParOf" srcId="{747105D1-95A2-4202-A1D6-72A9C225DA5D}" destId="{DCF848CE-4FCE-4509-B6C8-1ADA3E8518A3}" srcOrd="1" destOrd="0" presId="urn:microsoft.com/office/officeart/2018/2/layout/IconLabelList"/>
    <dgm:cxn modelId="{141D3D18-FA2A-42DB-8025-209EE5CEC55D}" type="presParOf" srcId="{747105D1-95A2-4202-A1D6-72A9C225DA5D}" destId="{6BE32732-E1D7-4E04-83A1-890033210A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defRPr b="1"/>
          </a:pPr>
          <a:r>
            <a:rPr lang="en-US"/>
            <a:t>Experience Innovation:</a:t>
          </a:r>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r>
            <a:rPr lang="en-US"/>
            <a:t>Explore cutting edge IoT solutions.</a:t>
          </a:r>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defRPr b="1"/>
          </a:pPr>
          <a:r>
            <a:rPr lang="en-US"/>
            <a:t>Live Demonstrations:</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r>
            <a:rPr lang="en-US"/>
            <a:t>See our technology in action and understand its real-world applications.</a:t>
          </a:r>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defRPr b="1"/>
          </a:pPr>
          <a:r>
            <a:rPr lang="en-US"/>
            <a:t>Explore Insights: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r>
            <a:rPr lang="en-US"/>
            <a:t>Engage with our team of IoT specialists to get answers to your questions.</a:t>
          </a:r>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F36980E-FBA4-400F-AEC4-90E827F7F3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7FB9B60-AC7C-4987-BEF2-EFDC372FB199}">
      <dgm:prSet/>
      <dgm:spPr/>
      <dgm:t>
        <a:bodyPr/>
        <a:lstStyle/>
        <a:p>
          <a:pPr>
            <a:lnSpc>
              <a:spcPct val="100000"/>
            </a:lnSpc>
            <a:defRPr b="1"/>
          </a:pPr>
          <a:r>
            <a:rPr lang="en-US" err="1"/>
            <a:t>Découvrez</a:t>
          </a:r>
          <a:r>
            <a:rPr lang="en-US"/>
            <a:t> </a:t>
          </a:r>
          <a:r>
            <a:rPr lang="en-US" err="1"/>
            <a:t>l’innovation</a:t>
          </a:r>
          <a:endParaRPr lang="en-US"/>
        </a:p>
      </dgm:t>
    </dgm:pt>
    <dgm:pt modelId="{8A390955-7C3C-4787-B536-72A382789B6C}" type="parTrans" cxnId="{8A090C92-E767-4A39-994B-B331021C6094}">
      <dgm:prSet/>
      <dgm:spPr/>
      <dgm:t>
        <a:bodyPr/>
        <a:lstStyle/>
        <a:p>
          <a:endParaRPr lang="en-US"/>
        </a:p>
      </dgm:t>
    </dgm:pt>
    <dgm:pt modelId="{1C5E93F7-D32F-4B83-BC7B-A4F1928BEFC7}" type="sibTrans" cxnId="{8A090C92-E767-4A39-994B-B331021C6094}">
      <dgm:prSet/>
      <dgm:spPr/>
      <dgm:t>
        <a:bodyPr/>
        <a:lstStyle/>
        <a:p>
          <a:endParaRPr lang="en-US"/>
        </a:p>
      </dgm:t>
    </dgm:pt>
    <dgm:pt modelId="{9C6A4964-813F-43EC-98DB-42284B505B03}">
      <dgm:prSet/>
      <dgm:spPr/>
      <dgm:t>
        <a:bodyPr/>
        <a:lstStyle/>
        <a:p>
          <a:pPr>
            <a:lnSpc>
              <a:spcPct val="100000"/>
            </a:lnSpc>
          </a:pPr>
          <a:r>
            <a:rPr lang="fr-FR"/>
            <a:t>Explorez les solutions IoT de pointe.</a:t>
          </a:r>
          <a:endParaRPr lang="en-US"/>
        </a:p>
      </dgm:t>
    </dgm:pt>
    <dgm:pt modelId="{534A38A4-059C-494F-AFDC-F3976D1CAD95}" type="parTrans" cxnId="{80C7183E-190C-491D-A937-0713B08C730E}">
      <dgm:prSet/>
      <dgm:spPr/>
      <dgm:t>
        <a:bodyPr/>
        <a:lstStyle/>
        <a:p>
          <a:endParaRPr lang="en-US"/>
        </a:p>
      </dgm:t>
    </dgm:pt>
    <dgm:pt modelId="{93D7FD2D-3A26-4D83-995D-1AB99BD28CF7}" type="sibTrans" cxnId="{80C7183E-190C-491D-A937-0713B08C730E}">
      <dgm:prSet/>
      <dgm:spPr/>
      <dgm:t>
        <a:bodyPr/>
        <a:lstStyle/>
        <a:p>
          <a:endParaRPr lang="en-US"/>
        </a:p>
      </dgm:t>
    </dgm:pt>
    <dgm:pt modelId="{07E9DDAD-D889-4E30-A0AD-25AE73FF745C}">
      <dgm:prSet/>
      <dgm:spPr/>
      <dgm:t>
        <a:bodyPr/>
        <a:lstStyle/>
        <a:p>
          <a:pPr>
            <a:lnSpc>
              <a:spcPct val="100000"/>
            </a:lnSpc>
            <a:defRPr b="1"/>
          </a:pPr>
          <a:r>
            <a:rPr lang="en-US" err="1"/>
            <a:t>Démonstrations</a:t>
          </a:r>
          <a:r>
            <a:rPr lang="en-US"/>
            <a:t> </a:t>
          </a:r>
          <a:r>
            <a:rPr lang="en-US" err="1"/>
            <a:t>en</a:t>
          </a:r>
          <a:r>
            <a:rPr lang="en-US"/>
            <a:t> direct</a:t>
          </a:r>
        </a:p>
      </dgm:t>
    </dgm:pt>
    <dgm:pt modelId="{578D87EA-41D9-48A9-BC25-1A7EC0C93004}" type="parTrans" cxnId="{1744E2D2-E1DD-4449-859A-900AE3D4C201}">
      <dgm:prSet/>
      <dgm:spPr/>
      <dgm:t>
        <a:bodyPr/>
        <a:lstStyle/>
        <a:p>
          <a:endParaRPr lang="en-US"/>
        </a:p>
      </dgm:t>
    </dgm:pt>
    <dgm:pt modelId="{92EA040B-B151-4D4E-9964-7265FFE678F7}" type="sibTrans" cxnId="{1744E2D2-E1DD-4449-859A-900AE3D4C201}">
      <dgm:prSet/>
      <dgm:spPr/>
      <dgm:t>
        <a:bodyPr/>
        <a:lstStyle/>
        <a:p>
          <a:endParaRPr lang="en-US"/>
        </a:p>
      </dgm:t>
    </dgm:pt>
    <dgm:pt modelId="{943F5BBB-F87E-4B29-A192-D466D2092631}">
      <dgm:prSet/>
      <dgm:spPr/>
      <dgm:t>
        <a:bodyPr/>
        <a:lstStyle/>
        <a:p>
          <a:pPr>
            <a:lnSpc>
              <a:spcPct val="100000"/>
            </a:lnSpc>
          </a:pPr>
          <a:r>
            <a:rPr lang="fr-FR"/>
            <a:t>Voyez notre technologie en action et comprenez ses applications concrètes.</a:t>
          </a:r>
          <a:endParaRPr lang="en-US"/>
        </a:p>
      </dgm:t>
    </dgm:pt>
    <dgm:pt modelId="{4AD17398-E2A0-4A93-9203-2706F9334AE1}" type="parTrans" cxnId="{AA1D0658-B28C-4150-B6BC-B67B7DAF7189}">
      <dgm:prSet/>
      <dgm:spPr/>
      <dgm:t>
        <a:bodyPr/>
        <a:lstStyle/>
        <a:p>
          <a:endParaRPr lang="en-US"/>
        </a:p>
      </dgm:t>
    </dgm:pt>
    <dgm:pt modelId="{406F0568-B28D-4CD4-A911-02AA665F3134}" type="sibTrans" cxnId="{AA1D0658-B28C-4150-B6BC-B67B7DAF7189}">
      <dgm:prSet/>
      <dgm:spPr/>
      <dgm:t>
        <a:bodyPr/>
        <a:lstStyle/>
        <a:p>
          <a:endParaRPr lang="en-US"/>
        </a:p>
      </dgm:t>
    </dgm:pt>
    <dgm:pt modelId="{7CC80B66-84F2-495E-A88D-6F2F22FFDB98}">
      <dgm:prSet/>
      <dgm:spPr/>
      <dgm:t>
        <a:bodyPr/>
        <a:lstStyle/>
        <a:p>
          <a:pPr>
            <a:lnSpc>
              <a:spcPct val="100000"/>
            </a:lnSpc>
            <a:defRPr b="1"/>
          </a:pPr>
          <a:r>
            <a:rPr lang="en-US" err="1"/>
            <a:t>Explorez</a:t>
          </a:r>
          <a:r>
            <a:rPr lang="en-US"/>
            <a:t> les perspectives</a:t>
          </a:r>
        </a:p>
      </dgm:t>
    </dgm:pt>
    <dgm:pt modelId="{7E0E804E-9083-4869-9B3C-8B424283ACFC}" type="parTrans" cxnId="{17AFE165-0DAA-4045-AB34-BED9CEA8C65F}">
      <dgm:prSet/>
      <dgm:spPr/>
      <dgm:t>
        <a:bodyPr/>
        <a:lstStyle/>
        <a:p>
          <a:endParaRPr lang="en-US"/>
        </a:p>
      </dgm:t>
    </dgm:pt>
    <dgm:pt modelId="{F668916E-ADFC-4B8C-8EAA-195A075AB032}" type="sibTrans" cxnId="{17AFE165-0DAA-4045-AB34-BED9CEA8C65F}">
      <dgm:prSet/>
      <dgm:spPr/>
      <dgm:t>
        <a:bodyPr/>
        <a:lstStyle/>
        <a:p>
          <a:endParaRPr lang="en-US"/>
        </a:p>
      </dgm:t>
    </dgm:pt>
    <dgm:pt modelId="{8CA91B14-AEF6-4300-852E-347143BC157D}">
      <dgm:prSet/>
      <dgm:spPr/>
      <dgm:t>
        <a:bodyPr/>
        <a:lstStyle/>
        <a:p>
          <a:pPr>
            <a:lnSpc>
              <a:spcPct val="100000"/>
            </a:lnSpc>
          </a:pPr>
          <a:r>
            <a:rPr lang="fr-FR"/>
            <a:t>Échangez avec notre équipe de spécialistes IoT pour obtenir des réponses à vos questions.</a:t>
          </a:r>
          <a:endParaRPr lang="en-US"/>
        </a:p>
      </dgm:t>
    </dgm:pt>
    <dgm:pt modelId="{9EAA5C6D-3BF6-484D-A716-91386A98A71F}" type="parTrans" cxnId="{0F2A892F-B43F-405E-8E3C-B3139C633141}">
      <dgm:prSet/>
      <dgm:spPr/>
      <dgm:t>
        <a:bodyPr/>
        <a:lstStyle/>
        <a:p>
          <a:endParaRPr lang="en-US"/>
        </a:p>
      </dgm:t>
    </dgm:pt>
    <dgm:pt modelId="{E5BD140C-B2DC-4D94-A024-201D7D8E8999}" type="sibTrans" cxnId="{0F2A892F-B43F-405E-8E3C-B3139C633141}">
      <dgm:prSet/>
      <dgm:spPr/>
      <dgm:t>
        <a:bodyPr/>
        <a:lstStyle/>
        <a:p>
          <a:endParaRPr lang="en-US"/>
        </a:p>
      </dgm:t>
    </dgm:pt>
    <dgm:pt modelId="{B7B7D19D-8001-4407-BFB8-F3F6D47F7DB0}" type="pres">
      <dgm:prSet presAssocID="{6F36980E-FBA4-400F-AEC4-90E827F7F384}" presName="root" presStyleCnt="0">
        <dgm:presLayoutVars>
          <dgm:dir/>
          <dgm:resizeHandles val="exact"/>
        </dgm:presLayoutVars>
      </dgm:prSet>
      <dgm:spPr/>
    </dgm:pt>
    <dgm:pt modelId="{0BA5C8E2-472C-4C42-974E-4C3F9DCC3353}" type="pres">
      <dgm:prSet presAssocID="{77FB9B60-AC7C-4987-BEF2-EFDC372FB199}" presName="compNode" presStyleCnt="0"/>
      <dgm:spPr/>
    </dgm:pt>
    <dgm:pt modelId="{A42D7CB9-7A0E-4450-9948-76493F5567DC}" type="pres">
      <dgm:prSet presAssocID="{77FB9B60-AC7C-4987-BEF2-EFDC372FB199}" presName="iconRect" presStyleLbl="node1" presStyleIdx="0" presStyleCnt="3"/>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7A3D1F31-5575-4B52-99B1-AB1EC81D2969}" type="pres">
      <dgm:prSet presAssocID="{77FB9B60-AC7C-4987-BEF2-EFDC372FB199}" presName="iconSpace" presStyleCnt="0"/>
      <dgm:spPr/>
    </dgm:pt>
    <dgm:pt modelId="{8CBBA957-C7C9-481D-BE78-EA9F3DF1D291}" type="pres">
      <dgm:prSet presAssocID="{77FB9B60-AC7C-4987-BEF2-EFDC372FB199}" presName="parTx" presStyleLbl="revTx" presStyleIdx="0" presStyleCnt="6">
        <dgm:presLayoutVars>
          <dgm:chMax val="0"/>
          <dgm:chPref val="0"/>
        </dgm:presLayoutVars>
      </dgm:prSet>
      <dgm:spPr/>
    </dgm:pt>
    <dgm:pt modelId="{EB1DD632-E2AF-4072-965E-C3F2EF4EEE27}" type="pres">
      <dgm:prSet presAssocID="{77FB9B60-AC7C-4987-BEF2-EFDC372FB199}" presName="txSpace" presStyleCnt="0"/>
      <dgm:spPr/>
    </dgm:pt>
    <dgm:pt modelId="{296D686E-117C-42E3-97C0-9873A0E6BF68}" type="pres">
      <dgm:prSet presAssocID="{77FB9B60-AC7C-4987-BEF2-EFDC372FB199}" presName="desTx" presStyleLbl="revTx" presStyleIdx="1" presStyleCnt="6">
        <dgm:presLayoutVars/>
      </dgm:prSet>
      <dgm:spPr/>
    </dgm:pt>
    <dgm:pt modelId="{DDF720CC-BD64-4867-A43B-0EB7F6D61ABE}" type="pres">
      <dgm:prSet presAssocID="{1C5E93F7-D32F-4B83-BC7B-A4F1928BEFC7}" presName="sibTrans" presStyleCnt="0"/>
      <dgm:spPr/>
    </dgm:pt>
    <dgm:pt modelId="{7CC8D0FD-A50B-43D0-9334-FACF9975E5DC}" type="pres">
      <dgm:prSet presAssocID="{07E9DDAD-D889-4E30-A0AD-25AE73FF745C}" presName="compNode" presStyleCnt="0"/>
      <dgm:spPr/>
    </dgm:pt>
    <dgm:pt modelId="{55307413-0E83-4450-BAC6-8FA34C3735A9}" type="pres">
      <dgm:prSet presAssocID="{07E9DDAD-D889-4E30-A0AD-25AE73FF745C}" presName="iconRect" presStyleLbl="node1" presStyleIdx="1" presStyleCnt="3"/>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7E3280D-2B1D-4609-9842-42165157635C}" type="pres">
      <dgm:prSet presAssocID="{07E9DDAD-D889-4E30-A0AD-25AE73FF745C}" presName="iconSpace" presStyleCnt="0"/>
      <dgm:spPr/>
    </dgm:pt>
    <dgm:pt modelId="{A0D35740-2595-4268-9DD0-4F03BA801EF8}" type="pres">
      <dgm:prSet presAssocID="{07E9DDAD-D889-4E30-A0AD-25AE73FF745C}" presName="parTx" presStyleLbl="revTx" presStyleIdx="2" presStyleCnt="6">
        <dgm:presLayoutVars>
          <dgm:chMax val="0"/>
          <dgm:chPref val="0"/>
        </dgm:presLayoutVars>
      </dgm:prSet>
      <dgm:spPr/>
    </dgm:pt>
    <dgm:pt modelId="{7D36E781-67C7-4D94-96DC-5D33AA788BCD}" type="pres">
      <dgm:prSet presAssocID="{07E9DDAD-D889-4E30-A0AD-25AE73FF745C}" presName="txSpace" presStyleCnt="0"/>
      <dgm:spPr/>
    </dgm:pt>
    <dgm:pt modelId="{3ADD6A68-2FA2-4875-A7A6-9047021D0BD1}" type="pres">
      <dgm:prSet presAssocID="{07E9DDAD-D889-4E30-A0AD-25AE73FF745C}" presName="desTx" presStyleLbl="revTx" presStyleIdx="3" presStyleCnt="6">
        <dgm:presLayoutVars/>
      </dgm:prSet>
      <dgm:spPr/>
    </dgm:pt>
    <dgm:pt modelId="{83DF2F88-2936-4CB7-85B5-919E73EB4B0F}" type="pres">
      <dgm:prSet presAssocID="{92EA040B-B151-4D4E-9964-7265FFE678F7}" presName="sibTrans" presStyleCnt="0"/>
      <dgm:spPr/>
    </dgm:pt>
    <dgm:pt modelId="{1CC6FB13-DC75-4703-A640-E4E56F86958D}" type="pres">
      <dgm:prSet presAssocID="{7CC80B66-84F2-495E-A88D-6F2F22FFDB98}" presName="compNode" presStyleCnt="0"/>
      <dgm:spPr/>
    </dgm:pt>
    <dgm:pt modelId="{7D1F7AE6-5E10-4BF2-A2B2-B01E5D547923}" type="pres">
      <dgm:prSet presAssocID="{7CC80B66-84F2-495E-A88D-6F2F22FFDB98}" presName="iconRect" presStyleLbl="node1" presStyleIdx="2" presStyleCnt="3"/>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FA8D1351-8267-4A08-8D38-397720CA4003}" type="pres">
      <dgm:prSet presAssocID="{7CC80B66-84F2-495E-A88D-6F2F22FFDB98}" presName="iconSpace" presStyleCnt="0"/>
      <dgm:spPr/>
    </dgm:pt>
    <dgm:pt modelId="{ABCF2B17-0621-40CF-9442-EE6975D99FB3}" type="pres">
      <dgm:prSet presAssocID="{7CC80B66-84F2-495E-A88D-6F2F22FFDB98}" presName="parTx" presStyleLbl="revTx" presStyleIdx="4" presStyleCnt="6">
        <dgm:presLayoutVars>
          <dgm:chMax val="0"/>
          <dgm:chPref val="0"/>
        </dgm:presLayoutVars>
      </dgm:prSet>
      <dgm:spPr/>
    </dgm:pt>
    <dgm:pt modelId="{66F01680-8C96-4830-80F9-034DE7AF7F99}" type="pres">
      <dgm:prSet presAssocID="{7CC80B66-84F2-495E-A88D-6F2F22FFDB98}" presName="txSpace" presStyleCnt="0"/>
      <dgm:spPr/>
    </dgm:pt>
    <dgm:pt modelId="{D377C807-DB4D-49ED-A524-1B0481B55B10}" type="pres">
      <dgm:prSet presAssocID="{7CC80B66-84F2-495E-A88D-6F2F22FFDB98}" presName="desTx" presStyleLbl="revTx" presStyleIdx="5" presStyleCnt="6">
        <dgm:presLayoutVars/>
      </dgm:prSet>
      <dgm:spPr/>
    </dgm:pt>
  </dgm:ptLst>
  <dgm:cxnLst>
    <dgm:cxn modelId="{FC2CAD08-0279-46ED-BAE1-B2266FA77639}" type="presOf" srcId="{8CA91B14-AEF6-4300-852E-347143BC157D}" destId="{D377C807-DB4D-49ED-A524-1B0481B55B10}" srcOrd="0" destOrd="0" presId="urn:microsoft.com/office/officeart/2018/5/layout/CenteredIconLabelDescriptionList"/>
    <dgm:cxn modelId="{F3776A0D-9E8F-4C22-A0BD-310C290C96AF}" type="presOf" srcId="{9C6A4964-813F-43EC-98DB-42284B505B03}" destId="{296D686E-117C-42E3-97C0-9873A0E6BF68}" srcOrd="0" destOrd="0" presId="urn:microsoft.com/office/officeart/2018/5/layout/CenteredIconLabelDescriptionList"/>
    <dgm:cxn modelId="{DDE6D02A-0D71-49A5-89F3-021BB30DD926}" type="presOf" srcId="{07E9DDAD-D889-4E30-A0AD-25AE73FF745C}" destId="{A0D35740-2595-4268-9DD0-4F03BA801EF8}" srcOrd="0" destOrd="0" presId="urn:microsoft.com/office/officeart/2018/5/layout/CenteredIconLabelDescriptionList"/>
    <dgm:cxn modelId="{0F2A892F-B43F-405E-8E3C-B3139C633141}" srcId="{7CC80B66-84F2-495E-A88D-6F2F22FFDB98}" destId="{8CA91B14-AEF6-4300-852E-347143BC157D}" srcOrd="0" destOrd="0" parTransId="{9EAA5C6D-3BF6-484D-A716-91386A98A71F}" sibTransId="{E5BD140C-B2DC-4D94-A024-201D7D8E8999}"/>
    <dgm:cxn modelId="{80C7183E-190C-491D-A937-0713B08C730E}" srcId="{77FB9B60-AC7C-4987-BEF2-EFDC372FB199}" destId="{9C6A4964-813F-43EC-98DB-42284B505B03}" srcOrd="0" destOrd="0" parTransId="{534A38A4-059C-494F-AFDC-F3976D1CAD95}" sibTransId="{93D7FD2D-3A26-4D83-995D-1AB99BD28CF7}"/>
    <dgm:cxn modelId="{17AFE165-0DAA-4045-AB34-BED9CEA8C65F}" srcId="{6F36980E-FBA4-400F-AEC4-90E827F7F384}" destId="{7CC80B66-84F2-495E-A88D-6F2F22FFDB98}" srcOrd="2" destOrd="0" parTransId="{7E0E804E-9083-4869-9B3C-8B424283ACFC}" sibTransId="{F668916E-ADFC-4B8C-8EAA-195A075AB032}"/>
    <dgm:cxn modelId="{D25A3D6A-A91C-41C3-9A12-3108A8E8C53A}" type="presOf" srcId="{77FB9B60-AC7C-4987-BEF2-EFDC372FB199}" destId="{8CBBA957-C7C9-481D-BE78-EA9F3DF1D291}" srcOrd="0" destOrd="0" presId="urn:microsoft.com/office/officeart/2018/5/layout/CenteredIconLabelDescriptionList"/>
    <dgm:cxn modelId="{AA1D0658-B28C-4150-B6BC-B67B7DAF7189}" srcId="{07E9DDAD-D889-4E30-A0AD-25AE73FF745C}" destId="{943F5BBB-F87E-4B29-A192-D466D2092631}" srcOrd="0" destOrd="0" parTransId="{4AD17398-E2A0-4A93-9203-2706F9334AE1}" sibTransId="{406F0568-B28D-4CD4-A911-02AA665F3134}"/>
    <dgm:cxn modelId="{805B1487-1E8A-4F2E-A2B4-F446A44FF99E}" type="presOf" srcId="{943F5BBB-F87E-4B29-A192-D466D2092631}" destId="{3ADD6A68-2FA2-4875-A7A6-9047021D0BD1}" srcOrd="0" destOrd="0" presId="urn:microsoft.com/office/officeart/2018/5/layout/CenteredIconLabelDescriptionList"/>
    <dgm:cxn modelId="{8A090C92-E767-4A39-994B-B331021C6094}" srcId="{6F36980E-FBA4-400F-AEC4-90E827F7F384}" destId="{77FB9B60-AC7C-4987-BEF2-EFDC372FB199}" srcOrd="0" destOrd="0" parTransId="{8A390955-7C3C-4787-B536-72A382789B6C}" sibTransId="{1C5E93F7-D32F-4B83-BC7B-A4F1928BEFC7}"/>
    <dgm:cxn modelId="{DA4162AC-CC77-4264-A3A6-7D23817213E0}" type="presOf" srcId="{6F36980E-FBA4-400F-AEC4-90E827F7F384}" destId="{B7B7D19D-8001-4407-BFB8-F3F6D47F7DB0}" srcOrd="0" destOrd="0" presId="urn:microsoft.com/office/officeart/2018/5/layout/CenteredIconLabelDescriptionList"/>
    <dgm:cxn modelId="{1744E2D2-E1DD-4449-859A-900AE3D4C201}" srcId="{6F36980E-FBA4-400F-AEC4-90E827F7F384}" destId="{07E9DDAD-D889-4E30-A0AD-25AE73FF745C}" srcOrd="1" destOrd="0" parTransId="{578D87EA-41D9-48A9-BC25-1A7EC0C93004}" sibTransId="{92EA040B-B151-4D4E-9964-7265FFE678F7}"/>
    <dgm:cxn modelId="{A9F59AFC-E2B9-4B56-80C3-546AC27D7475}" type="presOf" srcId="{7CC80B66-84F2-495E-A88D-6F2F22FFDB98}" destId="{ABCF2B17-0621-40CF-9442-EE6975D99FB3}" srcOrd="0" destOrd="0" presId="urn:microsoft.com/office/officeart/2018/5/layout/CenteredIconLabelDescriptionList"/>
    <dgm:cxn modelId="{ECF75721-6E12-4AF3-9B48-7781180922E4}" type="presParOf" srcId="{B7B7D19D-8001-4407-BFB8-F3F6D47F7DB0}" destId="{0BA5C8E2-472C-4C42-974E-4C3F9DCC3353}" srcOrd="0" destOrd="0" presId="urn:microsoft.com/office/officeart/2018/5/layout/CenteredIconLabelDescriptionList"/>
    <dgm:cxn modelId="{9CCC3A8E-EEB2-44D1-A137-675FB798911C}" type="presParOf" srcId="{0BA5C8E2-472C-4C42-974E-4C3F9DCC3353}" destId="{A42D7CB9-7A0E-4450-9948-76493F5567DC}" srcOrd="0" destOrd="0" presId="urn:microsoft.com/office/officeart/2018/5/layout/CenteredIconLabelDescriptionList"/>
    <dgm:cxn modelId="{1229839B-45A7-4966-9343-C83FD81A3A44}" type="presParOf" srcId="{0BA5C8E2-472C-4C42-974E-4C3F9DCC3353}" destId="{7A3D1F31-5575-4B52-99B1-AB1EC81D2969}" srcOrd="1" destOrd="0" presId="urn:microsoft.com/office/officeart/2018/5/layout/CenteredIconLabelDescriptionList"/>
    <dgm:cxn modelId="{A6F0500D-D3AB-4890-8F3A-5FEA9C487327}" type="presParOf" srcId="{0BA5C8E2-472C-4C42-974E-4C3F9DCC3353}" destId="{8CBBA957-C7C9-481D-BE78-EA9F3DF1D291}" srcOrd="2" destOrd="0" presId="urn:microsoft.com/office/officeart/2018/5/layout/CenteredIconLabelDescriptionList"/>
    <dgm:cxn modelId="{707BF68F-A6E7-408C-82EC-93906E35DE3E}" type="presParOf" srcId="{0BA5C8E2-472C-4C42-974E-4C3F9DCC3353}" destId="{EB1DD632-E2AF-4072-965E-C3F2EF4EEE27}" srcOrd="3" destOrd="0" presId="urn:microsoft.com/office/officeart/2018/5/layout/CenteredIconLabelDescriptionList"/>
    <dgm:cxn modelId="{464EA103-15B6-42AA-ADEA-398792ADB3B7}" type="presParOf" srcId="{0BA5C8E2-472C-4C42-974E-4C3F9DCC3353}" destId="{296D686E-117C-42E3-97C0-9873A0E6BF68}" srcOrd="4" destOrd="0" presId="urn:microsoft.com/office/officeart/2018/5/layout/CenteredIconLabelDescriptionList"/>
    <dgm:cxn modelId="{4DB15E20-BE8C-4B06-88B7-DA6ACDCFCEFF}" type="presParOf" srcId="{B7B7D19D-8001-4407-BFB8-F3F6D47F7DB0}" destId="{DDF720CC-BD64-4867-A43B-0EB7F6D61ABE}" srcOrd="1" destOrd="0" presId="urn:microsoft.com/office/officeart/2018/5/layout/CenteredIconLabelDescriptionList"/>
    <dgm:cxn modelId="{9BCE339E-9EA0-47CC-BB46-BE1243D0F9DD}" type="presParOf" srcId="{B7B7D19D-8001-4407-BFB8-F3F6D47F7DB0}" destId="{7CC8D0FD-A50B-43D0-9334-FACF9975E5DC}" srcOrd="2" destOrd="0" presId="urn:microsoft.com/office/officeart/2018/5/layout/CenteredIconLabelDescriptionList"/>
    <dgm:cxn modelId="{852D3DB0-3277-41AB-A51F-3E5E9419AE91}" type="presParOf" srcId="{7CC8D0FD-A50B-43D0-9334-FACF9975E5DC}" destId="{55307413-0E83-4450-BAC6-8FA34C3735A9}" srcOrd="0" destOrd="0" presId="urn:microsoft.com/office/officeart/2018/5/layout/CenteredIconLabelDescriptionList"/>
    <dgm:cxn modelId="{5EAB638B-CC0B-4843-94DE-FE9337E59ABC}" type="presParOf" srcId="{7CC8D0FD-A50B-43D0-9334-FACF9975E5DC}" destId="{47E3280D-2B1D-4609-9842-42165157635C}" srcOrd="1" destOrd="0" presId="urn:microsoft.com/office/officeart/2018/5/layout/CenteredIconLabelDescriptionList"/>
    <dgm:cxn modelId="{81643EEA-DE7C-4C1C-A4B4-982D8C19D39B}" type="presParOf" srcId="{7CC8D0FD-A50B-43D0-9334-FACF9975E5DC}" destId="{A0D35740-2595-4268-9DD0-4F03BA801EF8}" srcOrd="2" destOrd="0" presId="urn:microsoft.com/office/officeart/2018/5/layout/CenteredIconLabelDescriptionList"/>
    <dgm:cxn modelId="{A4C57749-79E5-4D13-B88E-9863AB4031AC}" type="presParOf" srcId="{7CC8D0FD-A50B-43D0-9334-FACF9975E5DC}" destId="{7D36E781-67C7-4D94-96DC-5D33AA788BCD}" srcOrd="3" destOrd="0" presId="urn:microsoft.com/office/officeart/2018/5/layout/CenteredIconLabelDescriptionList"/>
    <dgm:cxn modelId="{D2CF9626-462A-44E1-AFD3-2511D4968941}" type="presParOf" srcId="{7CC8D0FD-A50B-43D0-9334-FACF9975E5DC}" destId="{3ADD6A68-2FA2-4875-A7A6-9047021D0BD1}" srcOrd="4" destOrd="0" presId="urn:microsoft.com/office/officeart/2018/5/layout/CenteredIconLabelDescriptionList"/>
    <dgm:cxn modelId="{01C16E9A-2249-4677-BFFA-5741C0FF4847}" type="presParOf" srcId="{B7B7D19D-8001-4407-BFB8-F3F6D47F7DB0}" destId="{83DF2F88-2936-4CB7-85B5-919E73EB4B0F}" srcOrd="3" destOrd="0" presId="urn:microsoft.com/office/officeart/2018/5/layout/CenteredIconLabelDescriptionList"/>
    <dgm:cxn modelId="{50CD05E2-1994-468D-9E83-ECBF20984FBB}" type="presParOf" srcId="{B7B7D19D-8001-4407-BFB8-F3F6D47F7DB0}" destId="{1CC6FB13-DC75-4703-A640-E4E56F86958D}" srcOrd="4" destOrd="0" presId="urn:microsoft.com/office/officeart/2018/5/layout/CenteredIconLabelDescriptionList"/>
    <dgm:cxn modelId="{B9A439E2-3F9C-4326-8688-660172AE6925}" type="presParOf" srcId="{1CC6FB13-DC75-4703-A640-E4E56F86958D}" destId="{7D1F7AE6-5E10-4BF2-A2B2-B01E5D547923}" srcOrd="0" destOrd="0" presId="urn:microsoft.com/office/officeart/2018/5/layout/CenteredIconLabelDescriptionList"/>
    <dgm:cxn modelId="{361F59AE-7DE7-4E5D-97DC-D49B6DE42817}" type="presParOf" srcId="{1CC6FB13-DC75-4703-A640-E4E56F86958D}" destId="{FA8D1351-8267-4A08-8D38-397720CA4003}" srcOrd="1" destOrd="0" presId="urn:microsoft.com/office/officeart/2018/5/layout/CenteredIconLabelDescriptionList"/>
    <dgm:cxn modelId="{87D28DE5-25F5-4801-84AE-A7006C9C6467}" type="presParOf" srcId="{1CC6FB13-DC75-4703-A640-E4E56F86958D}" destId="{ABCF2B17-0621-40CF-9442-EE6975D99FB3}" srcOrd="2" destOrd="0" presId="urn:microsoft.com/office/officeart/2018/5/layout/CenteredIconLabelDescriptionList"/>
    <dgm:cxn modelId="{CC3BD74D-3664-489C-AE83-42F60D2A36D4}" type="presParOf" srcId="{1CC6FB13-DC75-4703-A640-E4E56F86958D}" destId="{66F01680-8C96-4830-80F9-034DE7AF7F99}" srcOrd="3" destOrd="0" presId="urn:microsoft.com/office/officeart/2018/5/layout/CenteredIconLabelDescriptionList"/>
    <dgm:cxn modelId="{39D5042A-DE8F-4040-BFDE-042F0876FD94}" type="presParOf" srcId="{1CC6FB13-DC75-4703-A640-E4E56F86958D}" destId="{D377C807-DB4D-49ED-A524-1B0481B55B1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ED5375-B8B6-4AAE-947D-442713A95ED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58A226B-AEF1-4A0C-8DEE-46D972FE5CDF}">
      <dgm:prSet/>
      <dgm:spPr/>
      <dgm:t>
        <a:bodyPr/>
        <a:lstStyle/>
        <a:p>
          <a:pPr rtl="0"/>
          <a:r>
            <a:rPr lang="en-US" noProof="1">
              <a:latin typeface="Arial"/>
            </a:rPr>
            <a:t>Bâtiments Intelligents</a:t>
          </a:r>
          <a:endParaRPr lang="en-US" noProof="1"/>
        </a:p>
      </dgm:t>
    </dgm:pt>
    <dgm:pt modelId="{322DAC1A-B866-4CCA-A3F2-CDC2704C595B}" type="parTrans" cxnId="{92981E7C-1142-4385-8591-70B49A5E01D6}">
      <dgm:prSet/>
      <dgm:spPr/>
      <dgm:t>
        <a:bodyPr/>
        <a:lstStyle/>
        <a:p>
          <a:endParaRPr lang="en-US"/>
        </a:p>
      </dgm:t>
    </dgm:pt>
    <dgm:pt modelId="{0A28AF45-07F1-4E51-B90D-197747A4E6C2}" type="sibTrans" cxnId="{92981E7C-1142-4385-8591-70B49A5E01D6}">
      <dgm:prSet/>
      <dgm:spPr/>
      <dgm:t>
        <a:bodyPr/>
        <a:lstStyle/>
        <a:p>
          <a:pPr>
            <a:lnSpc>
              <a:spcPct val="100000"/>
            </a:lnSpc>
          </a:pPr>
          <a:endParaRPr lang="en-US"/>
        </a:p>
      </dgm:t>
    </dgm:pt>
    <dgm:pt modelId="{19467BC3-481C-4D07-B821-5019BA189A38}">
      <dgm:prSet/>
      <dgm:spPr/>
      <dgm:t>
        <a:bodyPr/>
        <a:lstStyle/>
        <a:p>
          <a:pPr rtl="0"/>
          <a:r>
            <a:rPr lang="en-US" noProof="1"/>
            <a:t>Agriculture</a:t>
          </a:r>
          <a:r>
            <a:rPr lang="en-US" noProof="1">
              <a:latin typeface="Arial"/>
            </a:rPr>
            <a:t> Intelligente</a:t>
          </a:r>
          <a:endParaRPr lang="en-US" noProof="1"/>
        </a:p>
      </dgm:t>
    </dgm:pt>
    <dgm:pt modelId="{04E90C32-5FF6-4D00-933B-A1955721420F}" type="parTrans" cxnId="{77FC1D88-1249-430D-B749-7BB5DC017029}">
      <dgm:prSet/>
      <dgm:spPr/>
      <dgm:t>
        <a:bodyPr/>
        <a:lstStyle/>
        <a:p>
          <a:endParaRPr lang="en-US"/>
        </a:p>
      </dgm:t>
    </dgm:pt>
    <dgm:pt modelId="{4CE31B94-4706-446B-9CD5-008929AE0134}" type="sibTrans" cxnId="{77FC1D88-1249-430D-B749-7BB5DC017029}">
      <dgm:prSet/>
      <dgm:spPr/>
      <dgm:t>
        <a:bodyPr/>
        <a:lstStyle/>
        <a:p>
          <a:pPr>
            <a:lnSpc>
              <a:spcPct val="100000"/>
            </a:lnSpc>
          </a:pPr>
          <a:endParaRPr lang="en-US"/>
        </a:p>
      </dgm:t>
    </dgm:pt>
    <dgm:pt modelId="{228DF076-1DC3-49A3-8D86-BF3D04717ACD}">
      <dgm:prSet/>
      <dgm:spPr/>
      <dgm:t>
        <a:bodyPr/>
        <a:lstStyle/>
        <a:p>
          <a:pPr rtl="0"/>
          <a:r>
            <a:rPr lang="en-US" noProof="1">
              <a:latin typeface="Arial"/>
            </a:rPr>
            <a:t>Villes Intelligentes</a:t>
          </a:r>
          <a:endParaRPr lang="en-US" noProof="1"/>
        </a:p>
      </dgm:t>
    </dgm:pt>
    <dgm:pt modelId="{AA0CF102-0834-4BBC-9704-4E3BF8968004}" type="parTrans" cxnId="{39DC0E66-DAEE-4D36-A4BA-E613A418D4D6}">
      <dgm:prSet/>
      <dgm:spPr/>
      <dgm:t>
        <a:bodyPr/>
        <a:lstStyle/>
        <a:p>
          <a:endParaRPr lang="en-US"/>
        </a:p>
      </dgm:t>
    </dgm:pt>
    <dgm:pt modelId="{D4E16B3E-FE18-439D-82A8-76537828425F}" type="sibTrans" cxnId="{39DC0E66-DAEE-4D36-A4BA-E613A418D4D6}">
      <dgm:prSet/>
      <dgm:spPr/>
      <dgm:t>
        <a:bodyPr/>
        <a:lstStyle/>
        <a:p>
          <a:pPr>
            <a:lnSpc>
              <a:spcPct val="100000"/>
            </a:lnSpc>
          </a:pPr>
          <a:endParaRPr lang="en-US"/>
        </a:p>
      </dgm:t>
    </dgm:pt>
    <dgm:pt modelId="{E318323A-95BA-419B-BACD-F4FBC1879519}">
      <dgm:prSet/>
      <dgm:spPr/>
      <dgm:t>
        <a:bodyPr/>
        <a:lstStyle/>
        <a:p>
          <a:pPr rtl="0"/>
          <a:r>
            <a:rPr lang="en-US" noProof="1">
              <a:latin typeface="Arial"/>
            </a:rPr>
            <a:t>Santé Connectée</a:t>
          </a:r>
          <a:endParaRPr lang="en-US" noProof="1"/>
        </a:p>
      </dgm:t>
    </dgm:pt>
    <dgm:pt modelId="{E78CD979-6B5A-4235-B6DC-8F8B36283BD1}" type="parTrans" cxnId="{CF3B8786-C628-4EC7-A5C2-593132F99F22}">
      <dgm:prSet/>
      <dgm:spPr/>
      <dgm:t>
        <a:bodyPr/>
        <a:lstStyle/>
        <a:p>
          <a:endParaRPr lang="en-US"/>
        </a:p>
      </dgm:t>
    </dgm:pt>
    <dgm:pt modelId="{EB37B23C-CC31-4FF3-B653-F96CA56953D6}" type="sibTrans" cxnId="{CF3B8786-C628-4EC7-A5C2-593132F99F22}">
      <dgm:prSet/>
      <dgm:spPr/>
      <dgm:t>
        <a:bodyPr/>
        <a:lstStyle/>
        <a:p>
          <a:pPr>
            <a:lnSpc>
              <a:spcPct val="100000"/>
            </a:lnSpc>
          </a:pPr>
          <a:endParaRPr lang="en-US"/>
        </a:p>
      </dgm:t>
    </dgm:pt>
    <dgm:pt modelId="{A007ACD9-C8E6-4F2F-B491-93EEEBCBB2E7}">
      <dgm:prSet/>
      <dgm:spPr/>
      <dgm:t>
        <a:bodyPr/>
        <a:lstStyle/>
        <a:p>
          <a:pPr rtl="0"/>
          <a:r>
            <a:rPr lang="en-US" noProof="1">
              <a:latin typeface="Arial"/>
            </a:rPr>
            <a:t>Infrastructures Intelligentes</a:t>
          </a:r>
          <a:endParaRPr lang="en-US" noProof="1"/>
        </a:p>
      </dgm:t>
    </dgm:pt>
    <dgm:pt modelId="{AE995174-2F41-47BE-BB97-BA706AF41ACA}" type="parTrans" cxnId="{40534BDC-5759-4FE8-845A-3BB09E734ACB}">
      <dgm:prSet/>
      <dgm:spPr/>
      <dgm:t>
        <a:bodyPr/>
        <a:lstStyle/>
        <a:p>
          <a:endParaRPr lang="en-US"/>
        </a:p>
      </dgm:t>
    </dgm:pt>
    <dgm:pt modelId="{7B62022D-A82B-4DD3-86AD-61184EDC6B46}" type="sibTrans" cxnId="{40534BDC-5759-4FE8-845A-3BB09E734ACB}">
      <dgm:prSet/>
      <dgm:spPr/>
      <dgm:t>
        <a:bodyPr/>
        <a:lstStyle/>
        <a:p>
          <a:endParaRPr lang="en-US"/>
        </a:p>
      </dgm:t>
    </dgm:pt>
    <dgm:pt modelId="{DCA0B8F7-536B-49D1-9D29-F6A2BC67D99E}" type="pres">
      <dgm:prSet presAssocID="{7FED5375-B8B6-4AAE-947D-442713A95ED0}" presName="root" presStyleCnt="0">
        <dgm:presLayoutVars>
          <dgm:dir/>
          <dgm:resizeHandles val="exact"/>
        </dgm:presLayoutVars>
      </dgm:prSet>
      <dgm:spPr/>
    </dgm:pt>
    <dgm:pt modelId="{17C8145D-8DFD-479C-99ED-831D166810C1}" type="pres">
      <dgm:prSet presAssocID="{658A226B-AEF1-4A0C-8DEE-46D972FE5CDF}" presName="compNode" presStyleCnt="0"/>
      <dgm:spPr/>
    </dgm:pt>
    <dgm:pt modelId="{6966E30F-2B56-4AD8-B787-8EB4C4911693}" type="pres">
      <dgm:prSet presAssocID="{658A226B-AEF1-4A0C-8DEE-46D972FE5CDF}" presName="iconRect" presStyleLbl="node1" presStyleIdx="0" presStyleCnt="5"/>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412E5FB-A4B6-490E-8CF5-554E8BC86E06}" type="pres">
      <dgm:prSet presAssocID="{658A226B-AEF1-4A0C-8DEE-46D972FE5CDF}" presName="spaceRect" presStyleCnt="0"/>
      <dgm:spPr/>
    </dgm:pt>
    <dgm:pt modelId="{46E267D1-5EC3-4613-9C0A-B3B9E6999C54}" type="pres">
      <dgm:prSet presAssocID="{658A226B-AEF1-4A0C-8DEE-46D972FE5CDF}" presName="textRect" presStyleLbl="revTx" presStyleIdx="0" presStyleCnt="5">
        <dgm:presLayoutVars>
          <dgm:chMax val="1"/>
          <dgm:chPref val="1"/>
        </dgm:presLayoutVars>
      </dgm:prSet>
      <dgm:spPr/>
    </dgm:pt>
    <dgm:pt modelId="{9BC0636B-9070-4920-9DF8-DC15E59F0FB2}" type="pres">
      <dgm:prSet presAssocID="{0A28AF45-07F1-4E51-B90D-197747A4E6C2}" presName="sibTrans" presStyleCnt="0"/>
      <dgm:spPr/>
    </dgm:pt>
    <dgm:pt modelId="{2B143789-710F-4E90-B4A4-C48E5055A840}" type="pres">
      <dgm:prSet presAssocID="{19467BC3-481C-4D07-B821-5019BA189A38}" presName="compNode" presStyleCnt="0"/>
      <dgm:spPr/>
    </dgm:pt>
    <dgm:pt modelId="{1FCCDE19-3444-45C0-A162-78A8880E5D9D}" type="pres">
      <dgm:prSet presAssocID="{19467BC3-481C-4D07-B821-5019BA189A38}" presName="iconRect" presStyleLbl="node1" presStyleIdx="1" presStyleCnt="5"/>
      <dgm:spPr>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43AB71B8-6161-4D50-A331-BADBBC415A5C}" type="pres">
      <dgm:prSet presAssocID="{19467BC3-481C-4D07-B821-5019BA189A38}" presName="spaceRect" presStyleCnt="0"/>
      <dgm:spPr/>
    </dgm:pt>
    <dgm:pt modelId="{1F50A94D-229D-4092-B5A0-D147B3BB16A3}" type="pres">
      <dgm:prSet presAssocID="{19467BC3-481C-4D07-B821-5019BA189A38}" presName="textRect" presStyleLbl="revTx" presStyleIdx="1" presStyleCnt="5">
        <dgm:presLayoutVars>
          <dgm:chMax val="1"/>
          <dgm:chPref val="1"/>
        </dgm:presLayoutVars>
      </dgm:prSet>
      <dgm:spPr/>
    </dgm:pt>
    <dgm:pt modelId="{DFB75E38-338A-471D-9877-EB16DB8BA73F}" type="pres">
      <dgm:prSet presAssocID="{4CE31B94-4706-446B-9CD5-008929AE0134}" presName="sibTrans" presStyleCnt="0"/>
      <dgm:spPr/>
    </dgm:pt>
    <dgm:pt modelId="{6217E171-E899-47C2-B10F-7A8BEF8F70B3}" type="pres">
      <dgm:prSet presAssocID="{228DF076-1DC3-49A3-8D86-BF3D04717ACD}" presName="compNode" presStyleCnt="0"/>
      <dgm:spPr/>
    </dgm:pt>
    <dgm:pt modelId="{3DFFCA90-0AA1-473D-949B-74A007201C8A}" type="pres">
      <dgm:prSet presAssocID="{228DF076-1DC3-49A3-8D86-BF3D04717ACD}" presName="iconRect" presStyleLbl="node1" presStyleIdx="2" presStyleCnt="5"/>
      <dgm:spPr>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5B2C4B7-AB1B-45D5-B182-AB65D55F1B46}" type="pres">
      <dgm:prSet presAssocID="{228DF076-1DC3-49A3-8D86-BF3D04717ACD}" presName="spaceRect" presStyleCnt="0"/>
      <dgm:spPr/>
    </dgm:pt>
    <dgm:pt modelId="{FC24A7A5-7DA7-443A-AA2C-1320D670EC96}" type="pres">
      <dgm:prSet presAssocID="{228DF076-1DC3-49A3-8D86-BF3D04717ACD}" presName="textRect" presStyleLbl="revTx" presStyleIdx="2" presStyleCnt="5">
        <dgm:presLayoutVars>
          <dgm:chMax val="1"/>
          <dgm:chPref val="1"/>
        </dgm:presLayoutVars>
      </dgm:prSet>
      <dgm:spPr/>
    </dgm:pt>
    <dgm:pt modelId="{6392BF98-7415-4D1C-BB88-F6D7F4023433}" type="pres">
      <dgm:prSet presAssocID="{D4E16B3E-FE18-439D-82A8-76537828425F}" presName="sibTrans" presStyleCnt="0"/>
      <dgm:spPr/>
    </dgm:pt>
    <dgm:pt modelId="{0B2C46B6-D1A9-4D56-9946-4198FEA016C6}" type="pres">
      <dgm:prSet presAssocID="{E318323A-95BA-419B-BACD-F4FBC1879519}" presName="compNode" presStyleCnt="0"/>
      <dgm:spPr/>
    </dgm:pt>
    <dgm:pt modelId="{10D34244-4C60-4A12-B5ED-FC7FB18C6475}" type="pres">
      <dgm:prSet presAssocID="{E318323A-95BA-419B-BACD-F4FBC1879519}" presName="iconRect" presStyleLbl="node1" presStyleIdx="3" presStyleCnt="5"/>
      <dgm:spPr>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B6547D45-1295-4D62-B9C0-164217EB5C5F}" type="pres">
      <dgm:prSet presAssocID="{E318323A-95BA-419B-BACD-F4FBC1879519}" presName="spaceRect" presStyleCnt="0"/>
      <dgm:spPr/>
    </dgm:pt>
    <dgm:pt modelId="{F720A800-C629-4501-A340-90E4FFED27BA}" type="pres">
      <dgm:prSet presAssocID="{E318323A-95BA-419B-BACD-F4FBC1879519}" presName="textRect" presStyleLbl="revTx" presStyleIdx="3" presStyleCnt="5">
        <dgm:presLayoutVars>
          <dgm:chMax val="1"/>
          <dgm:chPref val="1"/>
        </dgm:presLayoutVars>
      </dgm:prSet>
      <dgm:spPr/>
    </dgm:pt>
    <dgm:pt modelId="{99A6E25F-0111-4997-A96D-CB12B8F1A703}" type="pres">
      <dgm:prSet presAssocID="{EB37B23C-CC31-4FF3-B653-F96CA56953D6}" presName="sibTrans" presStyleCnt="0"/>
      <dgm:spPr/>
    </dgm:pt>
    <dgm:pt modelId="{20FB3464-FF24-4D43-B6CE-875516882819}" type="pres">
      <dgm:prSet presAssocID="{A007ACD9-C8E6-4F2F-B491-93EEEBCBB2E7}" presName="compNode" presStyleCnt="0"/>
      <dgm:spPr/>
    </dgm:pt>
    <dgm:pt modelId="{673A4A14-CAA3-4E8E-8D9B-8950C828B65C}" type="pres">
      <dgm:prSet presAssocID="{A007ACD9-C8E6-4F2F-B491-93EEEBCBB2E7}" presName="iconRect" presStyleLbl="node1" presStyleIdx="4" presStyleCnt="5"/>
      <dgm:spPr>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1CE90925-5A6A-44E5-ACF0-538B9F7B9ADB}" type="pres">
      <dgm:prSet presAssocID="{A007ACD9-C8E6-4F2F-B491-93EEEBCBB2E7}" presName="spaceRect" presStyleCnt="0"/>
      <dgm:spPr/>
    </dgm:pt>
    <dgm:pt modelId="{1475AA00-D16B-4D17-8D05-9B4677E03062}" type="pres">
      <dgm:prSet presAssocID="{A007ACD9-C8E6-4F2F-B491-93EEEBCBB2E7}" presName="textRect" presStyleLbl="revTx" presStyleIdx="4" presStyleCnt="5">
        <dgm:presLayoutVars>
          <dgm:chMax val="1"/>
          <dgm:chPref val="1"/>
        </dgm:presLayoutVars>
      </dgm:prSet>
      <dgm:spPr/>
    </dgm:pt>
  </dgm:ptLst>
  <dgm:cxnLst>
    <dgm:cxn modelId="{34251408-8004-401E-9BC4-DDBCA103A9EC}" type="presOf" srcId="{A007ACD9-C8E6-4F2F-B491-93EEEBCBB2E7}" destId="{1475AA00-D16B-4D17-8D05-9B4677E03062}" srcOrd="0" destOrd="0" presId="urn:microsoft.com/office/officeart/2018/2/layout/IconLabelList"/>
    <dgm:cxn modelId="{86AE9A33-B967-4EDE-9B3F-7127D1BF1C29}" type="presOf" srcId="{658A226B-AEF1-4A0C-8DEE-46D972FE5CDF}" destId="{46E267D1-5EC3-4613-9C0A-B3B9E6999C54}" srcOrd="0" destOrd="0" presId="urn:microsoft.com/office/officeart/2018/2/layout/IconLabelList"/>
    <dgm:cxn modelId="{39DC0E66-DAEE-4D36-A4BA-E613A418D4D6}" srcId="{7FED5375-B8B6-4AAE-947D-442713A95ED0}" destId="{228DF076-1DC3-49A3-8D86-BF3D04717ACD}" srcOrd="2" destOrd="0" parTransId="{AA0CF102-0834-4BBC-9704-4E3BF8968004}" sibTransId="{D4E16B3E-FE18-439D-82A8-76537828425F}"/>
    <dgm:cxn modelId="{1FAA3646-534B-4CAC-B035-6450287BC9BC}" type="presOf" srcId="{E318323A-95BA-419B-BACD-F4FBC1879519}" destId="{F720A800-C629-4501-A340-90E4FFED27BA}" srcOrd="0" destOrd="0" presId="urn:microsoft.com/office/officeart/2018/2/layout/IconLabelList"/>
    <dgm:cxn modelId="{D67B316B-11D4-4EE9-BFBD-981C44222D12}" type="presOf" srcId="{228DF076-1DC3-49A3-8D86-BF3D04717ACD}" destId="{FC24A7A5-7DA7-443A-AA2C-1320D670EC96}" srcOrd="0" destOrd="0" presId="urn:microsoft.com/office/officeart/2018/2/layout/IconLabelList"/>
    <dgm:cxn modelId="{92981E7C-1142-4385-8591-70B49A5E01D6}" srcId="{7FED5375-B8B6-4AAE-947D-442713A95ED0}" destId="{658A226B-AEF1-4A0C-8DEE-46D972FE5CDF}" srcOrd="0" destOrd="0" parTransId="{322DAC1A-B866-4CCA-A3F2-CDC2704C595B}" sibTransId="{0A28AF45-07F1-4E51-B90D-197747A4E6C2}"/>
    <dgm:cxn modelId="{CF3B8786-C628-4EC7-A5C2-593132F99F22}" srcId="{7FED5375-B8B6-4AAE-947D-442713A95ED0}" destId="{E318323A-95BA-419B-BACD-F4FBC1879519}" srcOrd="3" destOrd="0" parTransId="{E78CD979-6B5A-4235-B6DC-8F8B36283BD1}" sibTransId="{EB37B23C-CC31-4FF3-B653-F96CA56953D6}"/>
    <dgm:cxn modelId="{77FC1D88-1249-430D-B749-7BB5DC017029}" srcId="{7FED5375-B8B6-4AAE-947D-442713A95ED0}" destId="{19467BC3-481C-4D07-B821-5019BA189A38}" srcOrd="1" destOrd="0" parTransId="{04E90C32-5FF6-4D00-933B-A1955721420F}" sibTransId="{4CE31B94-4706-446B-9CD5-008929AE0134}"/>
    <dgm:cxn modelId="{3A3165C8-F962-4945-AFD9-C8A6354E2657}" type="presOf" srcId="{7FED5375-B8B6-4AAE-947D-442713A95ED0}" destId="{DCA0B8F7-536B-49D1-9D29-F6A2BC67D99E}" srcOrd="0" destOrd="0" presId="urn:microsoft.com/office/officeart/2018/2/layout/IconLabelList"/>
    <dgm:cxn modelId="{E5C133D6-947C-4EB7-88F0-6478EAF25796}" type="presOf" srcId="{19467BC3-481C-4D07-B821-5019BA189A38}" destId="{1F50A94D-229D-4092-B5A0-D147B3BB16A3}" srcOrd="0" destOrd="0" presId="urn:microsoft.com/office/officeart/2018/2/layout/IconLabelList"/>
    <dgm:cxn modelId="{40534BDC-5759-4FE8-845A-3BB09E734ACB}" srcId="{7FED5375-B8B6-4AAE-947D-442713A95ED0}" destId="{A007ACD9-C8E6-4F2F-B491-93EEEBCBB2E7}" srcOrd="4" destOrd="0" parTransId="{AE995174-2F41-47BE-BB97-BA706AF41ACA}" sibTransId="{7B62022D-A82B-4DD3-86AD-61184EDC6B46}"/>
    <dgm:cxn modelId="{3388E19C-903D-4C52-87E8-A3A84C1D70E7}" type="presParOf" srcId="{DCA0B8F7-536B-49D1-9D29-F6A2BC67D99E}" destId="{17C8145D-8DFD-479C-99ED-831D166810C1}" srcOrd="0" destOrd="0" presId="urn:microsoft.com/office/officeart/2018/2/layout/IconLabelList"/>
    <dgm:cxn modelId="{7F2A2E72-2289-41DD-BEAF-618525B4DE60}" type="presParOf" srcId="{17C8145D-8DFD-479C-99ED-831D166810C1}" destId="{6966E30F-2B56-4AD8-B787-8EB4C4911693}" srcOrd="0" destOrd="0" presId="urn:microsoft.com/office/officeart/2018/2/layout/IconLabelList"/>
    <dgm:cxn modelId="{A7ADF3D7-BADB-4972-888E-CE8BEB4C90AF}" type="presParOf" srcId="{17C8145D-8DFD-479C-99ED-831D166810C1}" destId="{D412E5FB-A4B6-490E-8CF5-554E8BC86E06}" srcOrd="1" destOrd="0" presId="urn:microsoft.com/office/officeart/2018/2/layout/IconLabelList"/>
    <dgm:cxn modelId="{BB819170-EB9D-4B76-A5C7-F26109AFEB1E}" type="presParOf" srcId="{17C8145D-8DFD-479C-99ED-831D166810C1}" destId="{46E267D1-5EC3-4613-9C0A-B3B9E6999C54}" srcOrd="2" destOrd="0" presId="urn:microsoft.com/office/officeart/2018/2/layout/IconLabelList"/>
    <dgm:cxn modelId="{83FAE995-D726-4031-99C6-F7EF85F40C14}" type="presParOf" srcId="{DCA0B8F7-536B-49D1-9D29-F6A2BC67D99E}" destId="{9BC0636B-9070-4920-9DF8-DC15E59F0FB2}" srcOrd="1" destOrd="0" presId="urn:microsoft.com/office/officeart/2018/2/layout/IconLabelList"/>
    <dgm:cxn modelId="{564B50A0-693A-4B13-BF09-FBFD957EB32F}" type="presParOf" srcId="{DCA0B8F7-536B-49D1-9D29-F6A2BC67D99E}" destId="{2B143789-710F-4E90-B4A4-C48E5055A840}" srcOrd="2" destOrd="0" presId="urn:microsoft.com/office/officeart/2018/2/layout/IconLabelList"/>
    <dgm:cxn modelId="{E8840633-CDAA-49E1-AB91-65840178799D}" type="presParOf" srcId="{2B143789-710F-4E90-B4A4-C48E5055A840}" destId="{1FCCDE19-3444-45C0-A162-78A8880E5D9D}" srcOrd="0" destOrd="0" presId="urn:microsoft.com/office/officeart/2018/2/layout/IconLabelList"/>
    <dgm:cxn modelId="{73DBE1DB-AE03-4E5E-AE1D-DC175674BDD0}" type="presParOf" srcId="{2B143789-710F-4E90-B4A4-C48E5055A840}" destId="{43AB71B8-6161-4D50-A331-BADBBC415A5C}" srcOrd="1" destOrd="0" presId="urn:microsoft.com/office/officeart/2018/2/layout/IconLabelList"/>
    <dgm:cxn modelId="{B4AB39E7-16EF-4EEB-91A3-09A624884A97}" type="presParOf" srcId="{2B143789-710F-4E90-B4A4-C48E5055A840}" destId="{1F50A94D-229D-4092-B5A0-D147B3BB16A3}" srcOrd="2" destOrd="0" presId="urn:microsoft.com/office/officeart/2018/2/layout/IconLabelList"/>
    <dgm:cxn modelId="{2BC9B1C0-1981-413C-9422-716DC0593792}" type="presParOf" srcId="{DCA0B8F7-536B-49D1-9D29-F6A2BC67D99E}" destId="{DFB75E38-338A-471D-9877-EB16DB8BA73F}" srcOrd="3" destOrd="0" presId="urn:microsoft.com/office/officeart/2018/2/layout/IconLabelList"/>
    <dgm:cxn modelId="{8DBE5D5E-6135-4F3C-8C04-C20C56A42ABA}" type="presParOf" srcId="{DCA0B8F7-536B-49D1-9D29-F6A2BC67D99E}" destId="{6217E171-E899-47C2-B10F-7A8BEF8F70B3}" srcOrd="4" destOrd="0" presId="urn:microsoft.com/office/officeart/2018/2/layout/IconLabelList"/>
    <dgm:cxn modelId="{37B0BE7D-9E0D-4BE4-92EB-BBFCF0A70BDD}" type="presParOf" srcId="{6217E171-E899-47C2-B10F-7A8BEF8F70B3}" destId="{3DFFCA90-0AA1-473D-949B-74A007201C8A}" srcOrd="0" destOrd="0" presId="urn:microsoft.com/office/officeart/2018/2/layout/IconLabelList"/>
    <dgm:cxn modelId="{B3A7FB9E-1754-4C40-B69B-791052CBC2E1}" type="presParOf" srcId="{6217E171-E899-47C2-B10F-7A8BEF8F70B3}" destId="{75B2C4B7-AB1B-45D5-B182-AB65D55F1B46}" srcOrd="1" destOrd="0" presId="urn:microsoft.com/office/officeart/2018/2/layout/IconLabelList"/>
    <dgm:cxn modelId="{9CD9D7CA-93C1-43DB-A849-41A75BE73256}" type="presParOf" srcId="{6217E171-E899-47C2-B10F-7A8BEF8F70B3}" destId="{FC24A7A5-7DA7-443A-AA2C-1320D670EC96}" srcOrd="2" destOrd="0" presId="urn:microsoft.com/office/officeart/2018/2/layout/IconLabelList"/>
    <dgm:cxn modelId="{8E8F9E88-0097-482E-BA09-830C02355357}" type="presParOf" srcId="{DCA0B8F7-536B-49D1-9D29-F6A2BC67D99E}" destId="{6392BF98-7415-4D1C-BB88-F6D7F4023433}" srcOrd="5" destOrd="0" presId="urn:microsoft.com/office/officeart/2018/2/layout/IconLabelList"/>
    <dgm:cxn modelId="{5D6379C7-6859-49A1-85BD-C6D2A1B84348}" type="presParOf" srcId="{DCA0B8F7-536B-49D1-9D29-F6A2BC67D99E}" destId="{0B2C46B6-D1A9-4D56-9946-4198FEA016C6}" srcOrd="6" destOrd="0" presId="urn:microsoft.com/office/officeart/2018/2/layout/IconLabelList"/>
    <dgm:cxn modelId="{2FF4DC3B-6C86-4CD6-8044-2BA78AE6BBC5}" type="presParOf" srcId="{0B2C46B6-D1A9-4D56-9946-4198FEA016C6}" destId="{10D34244-4C60-4A12-B5ED-FC7FB18C6475}" srcOrd="0" destOrd="0" presId="urn:microsoft.com/office/officeart/2018/2/layout/IconLabelList"/>
    <dgm:cxn modelId="{1C641D32-6493-4AF8-AF8B-402CC2018D58}" type="presParOf" srcId="{0B2C46B6-D1A9-4D56-9946-4198FEA016C6}" destId="{B6547D45-1295-4D62-B9C0-164217EB5C5F}" srcOrd="1" destOrd="0" presId="urn:microsoft.com/office/officeart/2018/2/layout/IconLabelList"/>
    <dgm:cxn modelId="{DA0F530E-A6EC-4A56-836E-93278BD6BE57}" type="presParOf" srcId="{0B2C46B6-D1A9-4D56-9946-4198FEA016C6}" destId="{F720A800-C629-4501-A340-90E4FFED27BA}" srcOrd="2" destOrd="0" presId="urn:microsoft.com/office/officeart/2018/2/layout/IconLabelList"/>
    <dgm:cxn modelId="{83742E07-A429-40A6-9071-6B6F8E14D93E}" type="presParOf" srcId="{DCA0B8F7-536B-49D1-9D29-F6A2BC67D99E}" destId="{99A6E25F-0111-4997-A96D-CB12B8F1A703}" srcOrd="7" destOrd="0" presId="urn:microsoft.com/office/officeart/2018/2/layout/IconLabelList"/>
    <dgm:cxn modelId="{C9DF904E-AE72-4334-874A-E4C916E35344}" type="presParOf" srcId="{DCA0B8F7-536B-49D1-9D29-F6A2BC67D99E}" destId="{20FB3464-FF24-4D43-B6CE-875516882819}" srcOrd="8" destOrd="0" presId="urn:microsoft.com/office/officeart/2018/2/layout/IconLabelList"/>
    <dgm:cxn modelId="{EEF9141D-3734-4FC8-B13A-6FAD6D12E25C}" type="presParOf" srcId="{20FB3464-FF24-4D43-B6CE-875516882819}" destId="{673A4A14-CAA3-4E8E-8D9B-8950C828B65C}" srcOrd="0" destOrd="0" presId="urn:microsoft.com/office/officeart/2018/2/layout/IconLabelList"/>
    <dgm:cxn modelId="{6BF30373-57F8-4200-B4A1-74B239CADF92}" type="presParOf" srcId="{20FB3464-FF24-4D43-B6CE-875516882819}" destId="{1CE90925-5A6A-44E5-ACF0-538B9F7B9ADB}" srcOrd="1" destOrd="0" presId="urn:microsoft.com/office/officeart/2018/2/layout/IconLabelList"/>
    <dgm:cxn modelId="{01AA838A-E59D-4442-A878-21F63AF6AB7F}" type="presParOf" srcId="{20FB3464-FF24-4D43-B6CE-875516882819}" destId="{1475AA00-D16B-4D17-8D05-9B4677E030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a:t>Improve</a:t>
          </a:r>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custT="1"/>
      <dgm:spPr>
        <a:solidFill>
          <a:schemeClr val="accent4">
            <a:lumMod val="75000"/>
            <a:lumOff val="25000"/>
          </a:schemeClr>
        </a:solidFill>
      </dgm:spPr>
      <dgm:t>
        <a:bodyPr/>
        <a:lstStyle/>
        <a:p>
          <a:r>
            <a:rPr lang="en-US" sz="2000"/>
            <a:t>GC Employee Productivity</a:t>
          </a:r>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t>Increase</a:t>
          </a:r>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t>Operational Efficiency</a:t>
          </a:r>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t>Manage</a:t>
          </a:r>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r>
            <a:rPr lang="en-US" sz="2000"/>
            <a:t>Costs and Resources More Effectively</a:t>
          </a:r>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t>Ensure</a:t>
          </a:r>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r>
            <a:rPr lang="en-US" sz="2000"/>
            <a:t>Safety and Security </a:t>
          </a:r>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t>Enhance</a:t>
          </a:r>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r>
            <a:rPr lang="en-US" sz="2000"/>
            <a:t>Citizen Experiences</a:t>
          </a:r>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t>Innovate</a:t>
          </a:r>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t>Create Intelligent Modern Applications for GC Workers</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9F89F8-AF94-4A5A-81D4-AEB77AAA06EB}" type="doc">
      <dgm:prSet loTypeId="urn:microsoft.com/office/officeart/2016/7/layout/VerticalHollowActionList" loCatId="List" qsTypeId="urn:microsoft.com/office/officeart/2005/8/quickstyle/simple1" qsCatId="simple" csTypeId="urn:microsoft.com/office/officeart/2005/8/colors/accent2_2" csCatId="accent2" phldr="1"/>
      <dgm:spPr/>
      <dgm:t>
        <a:bodyPr/>
        <a:lstStyle/>
        <a:p>
          <a:endParaRPr lang="en-US"/>
        </a:p>
      </dgm:t>
    </dgm:pt>
    <dgm:pt modelId="{5A51EA0D-14A4-4DF6-BA0B-A2CDD6E1712E}">
      <dgm:prSet/>
      <dgm:spPr/>
      <dgm:t>
        <a:bodyPr/>
        <a:lstStyle/>
        <a:p>
          <a:r>
            <a:rPr lang="en-US" b="1" i="1" err="1">
              <a:latin typeface="Arial"/>
            </a:rPr>
            <a:t>Améliorer</a:t>
          </a:r>
          <a:endParaRPr lang="en-US" b="1" i="1" err="1"/>
        </a:p>
      </dgm:t>
    </dgm:pt>
    <dgm:pt modelId="{6C205656-0D66-437C-90E0-7E1734DC931B}" type="parTrans" cxnId="{ED7D3985-A300-4263-A383-AA5C82FDB6B6}">
      <dgm:prSet/>
      <dgm:spPr/>
      <dgm:t>
        <a:bodyPr/>
        <a:lstStyle/>
        <a:p>
          <a:endParaRPr lang="en-US"/>
        </a:p>
      </dgm:t>
    </dgm:pt>
    <dgm:pt modelId="{31DE0930-8226-4D86-ADBA-0071C3EE2CCC}" type="sibTrans" cxnId="{ED7D3985-A300-4263-A383-AA5C82FDB6B6}">
      <dgm:prSet/>
      <dgm:spPr/>
      <dgm:t>
        <a:bodyPr/>
        <a:lstStyle/>
        <a:p>
          <a:endParaRPr lang="en-US"/>
        </a:p>
      </dgm:t>
    </dgm:pt>
    <dgm:pt modelId="{CFFB9CF1-2243-40AA-9FFE-39D7F124A79C}">
      <dgm:prSet phldr="0" custT="1"/>
      <dgm:spPr>
        <a:solidFill>
          <a:schemeClr val="accent4">
            <a:lumMod val="75000"/>
            <a:lumOff val="25000"/>
          </a:schemeClr>
        </a:solidFill>
      </dgm:spPr>
      <dgm:t>
        <a:bodyPr/>
        <a:lstStyle/>
        <a:p>
          <a:pPr rtl="0"/>
          <a:r>
            <a:rPr lang="en-US" sz="2000">
              <a:latin typeface="Arial"/>
            </a:rPr>
            <a:t>La Productivité des Employés du GC</a:t>
          </a:r>
          <a:endParaRPr lang="en-US" sz="2000"/>
        </a:p>
      </dgm:t>
    </dgm:pt>
    <dgm:pt modelId="{8013894B-946A-444A-BAB8-553BBCF587B2}" type="parTrans" cxnId="{25CF4D79-4F00-41CD-B52D-73D694DB96C1}">
      <dgm:prSet/>
      <dgm:spPr/>
      <dgm:t>
        <a:bodyPr/>
        <a:lstStyle/>
        <a:p>
          <a:endParaRPr lang="en-US"/>
        </a:p>
      </dgm:t>
    </dgm:pt>
    <dgm:pt modelId="{D9130126-8A06-42D2-9B91-70CC6AA301FA}" type="sibTrans" cxnId="{25CF4D79-4F00-41CD-B52D-73D694DB96C1}">
      <dgm:prSet/>
      <dgm:spPr/>
      <dgm:t>
        <a:bodyPr/>
        <a:lstStyle/>
        <a:p>
          <a:endParaRPr lang="en-US"/>
        </a:p>
      </dgm:t>
    </dgm:pt>
    <dgm:pt modelId="{8AC865E6-D3E6-41BB-B119-32FAF9867908}">
      <dgm:prSet/>
      <dgm:spPr/>
      <dgm:t>
        <a:bodyPr/>
        <a:lstStyle/>
        <a:p>
          <a:r>
            <a:rPr lang="en-US" b="1" i="1">
              <a:latin typeface="Arial"/>
            </a:rPr>
            <a:t>Accroître</a:t>
          </a:r>
          <a:endParaRPr lang="en-US" b="1" i="1"/>
        </a:p>
      </dgm:t>
    </dgm:pt>
    <dgm:pt modelId="{77D684EA-5C4F-4C25-98CA-2F1F368A2E1B}" type="parTrans" cxnId="{B626C2DA-08F8-4869-809D-8F0826594FC0}">
      <dgm:prSet/>
      <dgm:spPr/>
      <dgm:t>
        <a:bodyPr/>
        <a:lstStyle/>
        <a:p>
          <a:endParaRPr lang="en-US"/>
        </a:p>
      </dgm:t>
    </dgm:pt>
    <dgm:pt modelId="{71DEBC31-B23D-410D-AD47-5ED226CD31DB}" type="sibTrans" cxnId="{B626C2DA-08F8-4869-809D-8F0826594FC0}">
      <dgm:prSet/>
      <dgm:spPr/>
      <dgm:t>
        <a:bodyPr/>
        <a:lstStyle/>
        <a:p>
          <a:endParaRPr lang="en-US"/>
        </a:p>
      </dgm:t>
    </dgm:pt>
    <dgm:pt modelId="{52935103-CAC0-429F-93F9-961603ABFA3A}">
      <dgm:prSet custT="1"/>
      <dgm:spPr>
        <a:solidFill>
          <a:schemeClr val="accent4">
            <a:lumMod val="75000"/>
            <a:lumOff val="25000"/>
          </a:schemeClr>
        </a:solidFill>
      </dgm:spPr>
      <dgm:t>
        <a:bodyPr/>
        <a:lstStyle/>
        <a:p>
          <a:r>
            <a:rPr lang="en-US" sz="2000">
              <a:latin typeface="Arial"/>
            </a:rPr>
            <a:t>L’Efficacité Opérationnelle</a:t>
          </a:r>
          <a:endParaRPr lang="en-US" sz="2000"/>
        </a:p>
      </dgm:t>
    </dgm:pt>
    <dgm:pt modelId="{20D68642-FBED-4B9E-BABF-C9AF20D51B20}" type="parTrans" cxnId="{FA6B8437-F592-43F7-9CD3-C849C38E4926}">
      <dgm:prSet/>
      <dgm:spPr/>
      <dgm:t>
        <a:bodyPr/>
        <a:lstStyle/>
        <a:p>
          <a:endParaRPr lang="en-US"/>
        </a:p>
      </dgm:t>
    </dgm:pt>
    <dgm:pt modelId="{88F3CED9-4E65-4016-AD11-E47F1A48D8C1}" type="sibTrans" cxnId="{FA6B8437-F592-43F7-9CD3-C849C38E4926}">
      <dgm:prSet/>
      <dgm:spPr/>
      <dgm:t>
        <a:bodyPr/>
        <a:lstStyle/>
        <a:p>
          <a:endParaRPr lang="en-US"/>
        </a:p>
      </dgm:t>
    </dgm:pt>
    <dgm:pt modelId="{561650CB-7CF1-4BD3-9B5C-F9EACC47BC3A}">
      <dgm:prSet/>
      <dgm:spPr/>
      <dgm:t>
        <a:bodyPr/>
        <a:lstStyle/>
        <a:p>
          <a:r>
            <a:rPr lang="en-US" b="1" i="1">
              <a:latin typeface="Arial"/>
            </a:rPr>
            <a:t>Gérer</a:t>
          </a:r>
          <a:endParaRPr lang="en-US" b="1" i="1"/>
        </a:p>
      </dgm:t>
    </dgm:pt>
    <dgm:pt modelId="{FFB4E775-A5F9-4A3A-87DD-87D4435F92C5}" type="parTrans" cxnId="{E859BDAD-95C8-48DB-9D4A-FB6F82B7DF8D}">
      <dgm:prSet/>
      <dgm:spPr/>
      <dgm:t>
        <a:bodyPr/>
        <a:lstStyle/>
        <a:p>
          <a:endParaRPr lang="en-US"/>
        </a:p>
      </dgm:t>
    </dgm:pt>
    <dgm:pt modelId="{C9B70F99-2228-425E-A0CC-D0871C300402}" type="sibTrans" cxnId="{E859BDAD-95C8-48DB-9D4A-FB6F82B7DF8D}">
      <dgm:prSet/>
      <dgm:spPr/>
      <dgm:t>
        <a:bodyPr/>
        <a:lstStyle/>
        <a:p>
          <a:endParaRPr lang="en-US"/>
        </a:p>
      </dgm:t>
    </dgm:pt>
    <dgm:pt modelId="{B8824826-AFDD-4F16-AD71-30BEAD942F3D}">
      <dgm:prSet custT="1"/>
      <dgm:spPr>
        <a:solidFill>
          <a:schemeClr val="accent4">
            <a:lumMod val="75000"/>
            <a:lumOff val="25000"/>
          </a:schemeClr>
        </a:solidFill>
      </dgm:spPr>
      <dgm:t>
        <a:bodyPr/>
        <a:lstStyle/>
        <a:p>
          <a:pPr rtl="0"/>
          <a:r>
            <a:rPr lang="en-US" sz="2000">
              <a:latin typeface="Arial"/>
            </a:rPr>
            <a:t>Les Coûts et les Ressources de manière plus efficace</a:t>
          </a:r>
          <a:endParaRPr lang="en-US" sz="2000"/>
        </a:p>
      </dgm:t>
    </dgm:pt>
    <dgm:pt modelId="{C2951009-8186-4140-919B-CB13819BC8FA}" type="parTrans" cxnId="{D92AEB4C-1B6F-4860-B7DC-B809B2EBCFC3}">
      <dgm:prSet/>
      <dgm:spPr/>
      <dgm:t>
        <a:bodyPr/>
        <a:lstStyle/>
        <a:p>
          <a:endParaRPr lang="en-US"/>
        </a:p>
      </dgm:t>
    </dgm:pt>
    <dgm:pt modelId="{E6C2A860-8B47-49B3-AB1D-BA44A0E330A4}" type="sibTrans" cxnId="{D92AEB4C-1B6F-4860-B7DC-B809B2EBCFC3}">
      <dgm:prSet/>
      <dgm:spPr/>
      <dgm:t>
        <a:bodyPr/>
        <a:lstStyle/>
        <a:p>
          <a:endParaRPr lang="en-US"/>
        </a:p>
      </dgm:t>
    </dgm:pt>
    <dgm:pt modelId="{8A8C854D-DACE-4759-9456-FE6B95CF5D64}">
      <dgm:prSet/>
      <dgm:spPr/>
      <dgm:t>
        <a:bodyPr/>
        <a:lstStyle/>
        <a:p>
          <a:r>
            <a:rPr lang="en-US" b="1" i="1">
              <a:latin typeface="Arial"/>
            </a:rPr>
            <a:t>Assurer</a:t>
          </a:r>
          <a:endParaRPr lang="en-US" b="1" i="1"/>
        </a:p>
      </dgm:t>
    </dgm:pt>
    <dgm:pt modelId="{D1BAD865-5458-494C-9F8D-C3D9DCBCA922}" type="parTrans" cxnId="{ABF5BF8E-8826-4333-98BD-8541DAD0BC88}">
      <dgm:prSet/>
      <dgm:spPr/>
      <dgm:t>
        <a:bodyPr/>
        <a:lstStyle/>
        <a:p>
          <a:endParaRPr lang="en-US"/>
        </a:p>
      </dgm:t>
    </dgm:pt>
    <dgm:pt modelId="{50B37F21-3CAC-4F5D-B5EC-03F705EE8771}" type="sibTrans" cxnId="{ABF5BF8E-8826-4333-98BD-8541DAD0BC88}">
      <dgm:prSet/>
      <dgm:spPr/>
      <dgm:t>
        <a:bodyPr/>
        <a:lstStyle/>
        <a:p>
          <a:endParaRPr lang="en-US"/>
        </a:p>
      </dgm:t>
    </dgm:pt>
    <dgm:pt modelId="{A163C263-B63E-4EA0-BED2-078076A44A28}">
      <dgm:prSet custT="1"/>
      <dgm:spPr>
        <a:solidFill>
          <a:schemeClr val="accent4">
            <a:lumMod val="75000"/>
            <a:lumOff val="25000"/>
          </a:schemeClr>
        </a:solidFill>
      </dgm:spPr>
      <dgm:t>
        <a:bodyPr/>
        <a:lstStyle/>
        <a:p>
          <a:pPr rtl="0"/>
          <a:r>
            <a:rPr lang="en-US" sz="2000">
              <a:latin typeface="Arial"/>
            </a:rPr>
            <a:t>La Sécurité et la Sûreté</a:t>
          </a:r>
          <a:endParaRPr lang="en-US" sz="2000"/>
        </a:p>
      </dgm:t>
    </dgm:pt>
    <dgm:pt modelId="{AB0447C3-397C-4BD2-ADDD-E06754198F4F}" type="parTrans" cxnId="{48817466-6E95-4FEF-82A9-96386693D052}">
      <dgm:prSet/>
      <dgm:spPr/>
      <dgm:t>
        <a:bodyPr/>
        <a:lstStyle/>
        <a:p>
          <a:endParaRPr lang="en-US"/>
        </a:p>
      </dgm:t>
    </dgm:pt>
    <dgm:pt modelId="{162DC192-5C82-4627-893F-CDA4A9BD9412}" type="sibTrans" cxnId="{48817466-6E95-4FEF-82A9-96386693D052}">
      <dgm:prSet/>
      <dgm:spPr/>
      <dgm:t>
        <a:bodyPr/>
        <a:lstStyle/>
        <a:p>
          <a:endParaRPr lang="en-US"/>
        </a:p>
      </dgm:t>
    </dgm:pt>
    <dgm:pt modelId="{B5BA7EAE-FC53-4F3D-8AF2-2DC08C98367D}">
      <dgm:prSet/>
      <dgm:spPr/>
      <dgm:t>
        <a:bodyPr/>
        <a:lstStyle/>
        <a:p>
          <a:r>
            <a:rPr lang="en-US" b="1" i="1">
              <a:latin typeface="Arial"/>
            </a:rPr>
            <a:t>Optimiser</a:t>
          </a:r>
          <a:endParaRPr lang="en-US" b="1" i="1"/>
        </a:p>
      </dgm:t>
    </dgm:pt>
    <dgm:pt modelId="{51BF1D25-3A37-4A63-BFC3-4FDBEC669FEF}" type="parTrans" cxnId="{84220185-ABCF-4997-A376-1DF368240453}">
      <dgm:prSet/>
      <dgm:spPr/>
      <dgm:t>
        <a:bodyPr/>
        <a:lstStyle/>
        <a:p>
          <a:endParaRPr lang="en-US"/>
        </a:p>
      </dgm:t>
    </dgm:pt>
    <dgm:pt modelId="{3C726009-FFC4-4C17-B43C-1ADBC54C5BEE}" type="sibTrans" cxnId="{84220185-ABCF-4997-A376-1DF368240453}">
      <dgm:prSet/>
      <dgm:spPr/>
      <dgm:t>
        <a:bodyPr/>
        <a:lstStyle/>
        <a:p>
          <a:endParaRPr lang="en-US"/>
        </a:p>
      </dgm:t>
    </dgm:pt>
    <dgm:pt modelId="{AF80B3AC-B635-407E-8F29-089B460ECD3B}">
      <dgm:prSet custT="1"/>
      <dgm:spPr>
        <a:solidFill>
          <a:schemeClr val="accent4">
            <a:lumMod val="75000"/>
            <a:lumOff val="25000"/>
          </a:schemeClr>
        </a:solidFill>
      </dgm:spPr>
      <dgm:t>
        <a:bodyPr/>
        <a:lstStyle/>
        <a:p>
          <a:pPr rtl="0"/>
          <a:r>
            <a:rPr lang="en-US" sz="2000">
              <a:latin typeface="Arial"/>
            </a:rPr>
            <a:t>L’Expérience des Citoyens</a:t>
          </a:r>
          <a:endParaRPr lang="en-US" sz="2000"/>
        </a:p>
      </dgm:t>
    </dgm:pt>
    <dgm:pt modelId="{7FA3A417-D97A-427A-BB44-7426A94B1D5F}" type="parTrans" cxnId="{34A1678E-03FD-4F83-863E-93806CD0C903}">
      <dgm:prSet/>
      <dgm:spPr/>
      <dgm:t>
        <a:bodyPr/>
        <a:lstStyle/>
        <a:p>
          <a:endParaRPr lang="en-US"/>
        </a:p>
      </dgm:t>
    </dgm:pt>
    <dgm:pt modelId="{D59AC758-D0D5-4ED5-AA38-7CDA5CED314C}" type="sibTrans" cxnId="{34A1678E-03FD-4F83-863E-93806CD0C903}">
      <dgm:prSet/>
      <dgm:spPr/>
      <dgm:t>
        <a:bodyPr/>
        <a:lstStyle/>
        <a:p>
          <a:endParaRPr lang="en-US"/>
        </a:p>
      </dgm:t>
    </dgm:pt>
    <dgm:pt modelId="{02CE989B-27D4-48EA-BA50-A1FD53AD5A7B}">
      <dgm:prSet/>
      <dgm:spPr/>
      <dgm:t>
        <a:bodyPr/>
        <a:lstStyle/>
        <a:p>
          <a:r>
            <a:rPr lang="en-US" b="1" i="1">
              <a:latin typeface="Arial"/>
            </a:rPr>
            <a:t>Innover</a:t>
          </a:r>
          <a:endParaRPr lang="en-US" b="1" i="1"/>
        </a:p>
      </dgm:t>
    </dgm:pt>
    <dgm:pt modelId="{B56CA976-C47F-4E68-83EA-087FEDF7ECFA}" type="parTrans" cxnId="{5F2980BF-3F6C-4066-BE4F-47C31B3295FF}">
      <dgm:prSet/>
      <dgm:spPr/>
      <dgm:t>
        <a:bodyPr/>
        <a:lstStyle/>
        <a:p>
          <a:endParaRPr lang="en-US"/>
        </a:p>
      </dgm:t>
    </dgm:pt>
    <dgm:pt modelId="{24C379D9-4734-4D88-8AEB-1CDF4C884BCB}" type="sibTrans" cxnId="{5F2980BF-3F6C-4066-BE4F-47C31B3295FF}">
      <dgm:prSet/>
      <dgm:spPr/>
      <dgm:t>
        <a:bodyPr/>
        <a:lstStyle/>
        <a:p>
          <a:endParaRPr lang="en-US"/>
        </a:p>
      </dgm:t>
    </dgm:pt>
    <dgm:pt modelId="{8A9E3981-0161-4482-8B2A-C8F0B51551A2}">
      <dgm:prSet custT="1"/>
      <dgm:spPr>
        <a:solidFill>
          <a:schemeClr val="accent4">
            <a:lumMod val="75000"/>
            <a:lumOff val="25000"/>
          </a:schemeClr>
        </a:solidFill>
      </dgm:spPr>
      <dgm:t>
        <a:bodyPr/>
        <a:lstStyle/>
        <a:p>
          <a:r>
            <a:rPr lang="en-US" sz="2000">
              <a:latin typeface="Arial"/>
            </a:rPr>
            <a:t>Créer des </a:t>
          </a:r>
          <a:r>
            <a:rPr lang="en-US" sz="2000"/>
            <a:t>Applications </a:t>
          </a:r>
          <a:r>
            <a:rPr lang="en-US" sz="2000">
              <a:latin typeface="Arial"/>
            </a:rPr>
            <a:t>Modernes et Intelligentes pour les Employés du </a:t>
          </a:r>
          <a:r>
            <a:rPr lang="en-US" sz="2000"/>
            <a:t>GC</a:t>
          </a:r>
        </a:p>
      </dgm:t>
    </dgm:pt>
    <dgm:pt modelId="{3B44A05B-086F-4545-96E0-65BF751DD5D3}" type="parTrans" cxnId="{C55AE1C0-0BBE-4303-8FD5-A10DC88405C9}">
      <dgm:prSet/>
      <dgm:spPr/>
      <dgm:t>
        <a:bodyPr/>
        <a:lstStyle/>
        <a:p>
          <a:endParaRPr lang="en-US"/>
        </a:p>
      </dgm:t>
    </dgm:pt>
    <dgm:pt modelId="{ADD23E4E-7230-416C-B030-E0064D33C046}" type="sibTrans" cxnId="{C55AE1C0-0BBE-4303-8FD5-A10DC88405C9}">
      <dgm:prSet/>
      <dgm:spPr/>
      <dgm:t>
        <a:bodyPr/>
        <a:lstStyle/>
        <a:p>
          <a:endParaRPr lang="en-US"/>
        </a:p>
      </dgm:t>
    </dgm:pt>
    <dgm:pt modelId="{177499A7-C380-4FFB-B3A5-FE6187D2162B}" type="pres">
      <dgm:prSet presAssocID="{F29F89F8-AF94-4A5A-81D4-AEB77AAA06EB}" presName="Name0" presStyleCnt="0">
        <dgm:presLayoutVars>
          <dgm:dir/>
          <dgm:animLvl val="lvl"/>
          <dgm:resizeHandles val="exact"/>
        </dgm:presLayoutVars>
      </dgm:prSet>
      <dgm:spPr/>
    </dgm:pt>
    <dgm:pt modelId="{F741D8F4-642F-4FD4-B461-E422B9A17E9D}" type="pres">
      <dgm:prSet presAssocID="{5A51EA0D-14A4-4DF6-BA0B-A2CDD6E1712E}" presName="linNode" presStyleCnt="0"/>
      <dgm:spPr/>
    </dgm:pt>
    <dgm:pt modelId="{D6D87998-38F7-4C37-BEB2-3276B709A1BC}" type="pres">
      <dgm:prSet presAssocID="{5A51EA0D-14A4-4DF6-BA0B-A2CDD6E1712E}" presName="parentText" presStyleLbl="solidFgAcc1" presStyleIdx="0" presStyleCnt="6" custLinFactNeighborY="1839">
        <dgm:presLayoutVars>
          <dgm:chMax val="1"/>
          <dgm:bulletEnabled/>
        </dgm:presLayoutVars>
      </dgm:prSet>
      <dgm:spPr/>
    </dgm:pt>
    <dgm:pt modelId="{17F6B57F-53C0-4806-8564-6B62CDC17DF4}" type="pres">
      <dgm:prSet presAssocID="{5A51EA0D-14A4-4DF6-BA0B-A2CDD6E1712E}" presName="descendantText" presStyleLbl="alignNode1" presStyleIdx="0" presStyleCnt="6">
        <dgm:presLayoutVars>
          <dgm:bulletEnabled/>
        </dgm:presLayoutVars>
      </dgm:prSet>
      <dgm:spPr/>
    </dgm:pt>
    <dgm:pt modelId="{921E0653-41DC-463D-9534-B9231513F315}" type="pres">
      <dgm:prSet presAssocID="{31DE0930-8226-4D86-ADBA-0071C3EE2CCC}" presName="sp" presStyleCnt="0"/>
      <dgm:spPr/>
    </dgm:pt>
    <dgm:pt modelId="{EA9105CF-FB23-415A-85DD-6C7A3815BB3D}" type="pres">
      <dgm:prSet presAssocID="{8AC865E6-D3E6-41BB-B119-32FAF9867908}" presName="linNode" presStyleCnt="0"/>
      <dgm:spPr/>
    </dgm:pt>
    <dgm:pt modelId="{A690EAD2-D32B-45E4-B419-1EAAEC4D4B3B}" type="pres">
      <dgm:prSet presAssocID="{8AC865E6-D3E6-41BB-B119-32FAF9867908}" presName="parentText" presStyleLbl="solidFgAcc1" presStyleIdx="1" presStyleCnt="6">
        <dgm:presLayoutVars>
          <dgm:chMax val="1"/>
          <dgm:bulletEnabled/>
        </dgm:presLayoutVars>
      </dgm:prSet>
      <dgm:spPr/>
    </dgm:pt>
    <dgm:pt modelId="{F88CB770-84E5-4FB5-BDD8-391CC826E82D}" type="pres">
      <dgm:prSet presAssocID="{8AC865E6-D3E6-41BB-B119-32FAF9867908}" presName="descendantText" presStyleLbl="alignNode1" presStyleIdx="1" presStyleCnt="6">
        <dgm:presLayoutVars>
          <dgm:bulletEnabled/>
        </dgm:presLayoutVars>
      </dgm:prSet>
      <dgm:spPr/>
    </dgm:pt>
    <dgm:pt modelId="{AF35D332-3051-4367-8683-EEE2FD3E5CB0}" type="pres">
      <dgm:prSet presAssocID="{71DEBC31-B23D-410D-AD47-5ED226CD31DB}" presName="sp" presStyleCnt="0"/>
      <dgm:spPr/>
    </dgm:pt>
    <dgm:pt modelId="{2B54B76D-426F-490A-8D99-E7A70750FF7B}" type="pres">
      <dgm:prSet presAssocID="{561650CB-7CF1-4BD3-9B5C-F9EACC47BC3A}" presName="linNode" presStyleCnt="0"/>
      <dgm:spPr/>
    </dgm:pt>
    <dgm:pt modelId="{22F1742A-C417-4DEF-92B7-F48EB27B02E8}" type="pres">
      <dgm:prSet presAssocID="{561650CB-7CF1-4BD3-9B5C-F9EACC47BC3A}" presName="parentText" presStyleLbl="solidFgAcc1" presStyleIdx="2" presStyleCnt="6">
        <dgm:presLayoutVars>
          <dgm:chMax val="1"/>
          <dgm:bulletEnabled/>
        </dgm:presLayoutVars>
      </dgm:prSet>
      <dgm:spPr/>
    </dgm:pt>
    <dgm:pt modelId="{E079E2CF-4707-4C0D-B472-761DD15A496A}" type="pres">
      <dgm:prSet presAssocID="{561650CB-7CF1-4BD3-9B5C-F9EACC47BC3A}" presName="descendantText" presStyleLbl="alignNode1" presStyleIdx="2" presStyleCnt="6">
        <dgm:presLayoutVars>
          <dgm:bulletEnabled/>
        </dgm:presLayoutVars>
      </dgm:prSet>
      <dgm:spPr/>
    </dgm:pt>
    <dgm:pt modelId="{7379E8A7-2A93-42E7-8FAB-C6E538A94179}" type="pres">
      <dgm:prSet presAssocID="{C9B70F99-2228-425E-A0CC-D0871C300402}" presName="sp" presStyleCnt="0"/>
      <dgm:spPr/>
    </dgm:pt>
    <dgm:pt modelId="{B0412F46-2F29-4F47-A019-B31BB51240D9}" type="pres">
      <dgm:prSet presAssocID="{8A8C854D-DACE-4759-9456-FE6B95CF5D64}" presName="linNode" presStyleCnt="0"/>
      <dgm:spPr/>
    </dgm:pt>
    <dgm:pt modelId="{78FF8E58-C93E-48D1-82BB-F18477D6D0FC}" type="pres">
      <dgm:prSet presAssocID="{8A8C854D-DACE-4759-9456-FE6B95CF5D64}" presName="parentText" presStyleLbl="solidFgAcc1" presStyleIdx="3" presStyleCnt="6">
        <dgm:presLayoutVars>
          <dgm:chMax val="1"/>
          <dgm:bulletEnabled/>
        </dgm:presLayoutVars>
      </dgm:prSet>
      <dgm:spPr/>
    </dgm:pt>
    <dgm:pt modelId="{42D5EB62-79B0-4689-A328-ABB2945CBA69}" type="pres">
      <dgm:prSet presAssocID="{8A8C854D-DACE-4759-9456-FE6B95CF5D64}" presName="descendantText" presStyleLbl="alignNode1" presStyleIdx="3" presStyleCnt="6">
        <dgm:presLayoutVars>
          <dgm:bulletEnabled/>
        </dgm:presLayoutVars>
      </dgm:prSet>
      <dgm:spPr/>
    </dgm:pt>
    <dgm:pt modelId="{20709755-6527-4811-B1F2-F7F2D2AF4CBA}" type="pres">
      <dgm:prSet presAssocID="{50B37F21-3CAC-4F5D-B5EC-03F705EE8771}" presName="sp" presStyleCnt="0"/>
      <dgm:spPr/>
    </dgm:pt>
    <dgm:pt modelId="{D0BDDFA0-9FD5-4870-AB6F-F97243F1000A}" type="pres">
      <dgm:prSet presAssocID="{B5BA7EAE-FC53-4F3D-8AF2-2DC08C98367D}" presName="linNode" presStyleCnt="0"/>
      <dgm:spPr/>
    </dgm:pt>
    <dgm:pt modelId="{16BC5212-9003-40EA-8A7A-AFA63032EF7B}" type="pres">
      <dgm:prSet presAssocID="{B5BA7EAE-FC53-4F3D-8AF2-2DC08C98367D}" presName="parentText" presStyleLbl="solidFgAcc1" presStyleIdx="4" presStyleCnt="6">
        <dgm:presLayoutVars>
          <dgm:chMax val="1"/>
          <dgm:bulletEnabled/>
        </dgm:presLayoutVars>
      </dgm:prSet>
      <dgm:spPr/>
    </dgm:pt>
    <dgm:pt modelId="{2C40B880-3944-4ABC-9FF4-47644144F8A6}" type="pres">
      <dgm:prSet presAssocID="{B5BA7EAE-FC53-4F3D-8AF2-2DC08C98367D}" presName="descendantText" presStyleLbl="alignNode1" presStyleIdx="4" presStyleCnt="6">
        <dgm:presLayoutVars>
          <dgm:bulletEnabled/>
        </dgm:presLayoutVars>
      </dgm:prSet>
      <dgm:spPr/>
    </dgm:pt>
    <dgm:pt modelId="{26EF0338-EF04-48A5-B4AC-80E1A9789C04}" type="pres">
      <dgm:prSet presAssocID="{3C726009-FFC4-4C17-B43C-1ADBC54C5BEE}" presName="sp" presStyleCnt="0"/>
      <dgm:spPr/>
    </dgm:pt>
    <dgm:pt modelId="{0D6BB952-3F8A-4218-9B0C-E5A734D492C7}" type="pres">
      <dgm:prSet presAssocID="{02CE989B-27D4-48EA-BA50-A1FD53AD5A7B}" presName="linNode" presStyleCnt="0"/>
      <dgm:spPr/>
    </dgm:pt>
    <dgm:pt modelId="{DA4D64DB-FAE5-426C-903F-3D82EE48DD30}" type="pres">
      <dgm:prSet presAssocID="{02CE989B-27D4-48EA-BA50-A1FD53AD5A7B}" presName="parentText" presStyleLbl="solidFgAcc1" presStyleIdx="5" presStyleCnt="6">
        <dgm:presLayoutVars>
          <dgm:chMax val="1"/>
          <dgm:bulletEnabled/>
        </dgm:presLayoutVars>
      </dgm:prSet>
      <dgm:spPr/>
    </dgm:pt>
    <dgm:pt modelId="{D32F1784-7D2C-4D86-AF8A-6E8F8F3E556E}" type="pres">
      <dgm:prSet presAssocID="{02CE989B-27D4-48EA-BA50-A1FD53AD5A7B}" presName="descendantText" presStyleLbl="alignNode1" presStyleIdx="5" presStyleCnt="6">
        <dgm:presLayoutVars>
          <dgm:bulletEnabled/>
        </dgm:presLayoutVars>
      </dgm:prSet>
      <dgm:spPr/>
    </dgm:pt>
  </dgm:ptLst>
  <dgm:cxnLst>
    <dgm:cxn modelId="{833ACC05-B046-4E96-8FB9-6E31E914435C}" type="presOf" srcId="{B5BA7EAE-FC53-4F3D-8AF2-2DC08C98367D}" destId="{16BC5212-9003-40EA-8A7A-AFA63032EF7B}" srcOrd="0" destOrd="0" presId="urn:microsoft.com/office/officeart/2016/7/layout/VerticalHollowActionList"/>
    <dgm:cxn modelId="{C9427C1C-7A08-4E72-9E6B-4CCB1B68F321}" type="presOf" srcId="{8A9E3981-0161-4482-8B2A-C8F0B51551A2}" destId="{D32F1784-7D2C-4D86-AF8A-6E8F8F3E556E}" srcOrd="0" destOrd="0" presId="urn:microsoft.com/office/officeart/2016/7/layout/VerticalHollowActionList"/>
    <dgm:cxn modelId="{2A40F231-36C3-4103-A00D-CE9D95B4810F}" type="presOf" srcId="{8A8C854D-DACE-4759-9456-FE6B95CF5D64}" destId="{78FF8E58-C93E-48D1-82BB-F18477D6D0FC}" srcOrd="0" destOrd="0" presId="urn:microsoft.com/office/officeart/2016/7/layout/VerticalHollowActionList"/>
    <dgm:cxn modelId="{FA6B8437-F592-43F7-9CD3-C849C38E4926}" srcId="{8AC865E6-D3E6-41BB-B119-32FAF9867908}" destId="{52935103-CAC0-429F-93F9-961603ABFA3A}" srcOrd="0" destOrd="0" parTransId="{20D68642-FBED-4B9E-BABF-C9AF20D51B20}" sibTransId="{88F3CED9-4E65-4016-AD11-E47F1A48D8C1}"/>
    <dgm:cxn modelId="{4B47CD63-1A20-4CC3-B8FD-8E7A695E5D97}" type="presOf" srcId="{02CE989B-27D4-48EA-BA50-A1FD53AD5A7B}" destId="{DA4D64DB-FAE5-426C-903F-3D82EE48DD30}" srcOrd="0" destOrd="0" presId="urn:microsoft.com/office/officeart/2016/7/layout/VerticalHollowActionList"/>
    <dgm:cxn modelId="{48817466-6E95-4FEF-82A9-96386693D052}" srcId="{8A8C854D-DACE-4759-9456-FE6B95CF5D64}" destId="{A163C263-B63E-4EA0-BED2-078076A44A28}" srcOrd="0" destOrd="0" parTransId="{AB0447C3-397C-4BD2-ADDD-E06754198F4F}" sibTransId="{162DC192-5C82-4627-893F-CDA4A9BD9412}"/>
    <dgm:cxn modelId="{26F67866-7CBA-4C50-9DDA-7814122120C6}" type="presOf" srcId="{AF80B3AC-B635-407E-8F29-089B460ECD3B}" destId="{2C40B880-3944-4ABC-9FF4-47644144F8A6}" srcOrd="0" destOrd="0" presId="urn:microsoft.com/office/officeart/2016/7/layout/VerticalHollowActionList"/>
    <dgm:cxn modelId="{D92AEB4C-1B6F-4860-B7DC-B809B2EBCFC3}" srcId="{561650CB-7CF1-4BD3-9B5C-F9EACC47BC3A}" destId="{B8824826-AFDD-4F16-AD71-30BEAD942F3D}" srcOrd="0" destOrd="0" parTransId="{C2951009-8186-4140-919B-CB13819BC8FA}" sibTransId="{E6C2A860-8B47-49B3-AB1D-BA44A0E330A4}"/>
    <dgm:cxn modelId="{3BD23775-768A-4050-9692-3A25ABAF15CA}" type="presOf" srcId="{F29F89F8-AF94-4A5A-81D4-AEB77AAA06EB}" destId="{177499A7-C380-4FFB-B3A5-FE6187D2162B}" srcOrd="0" destOrd="0" presId="urn:microsoft.com/office/officeart/2016/7/layout/VerticalHollowActionList"/>
    <dgm:cxn modelId="{25CF4D79-4F00-41CD-B52D-73D694DB96C1}" srcId="{5A51EA0D-14A4-4DF6-BA0B-A2CDD6E1712E}" destId="{CFFB9CF1-2243-40AA-9FFE-39D7F124A79C}" srcOrd="0" destOrd="0" parTransId="{8013894B-946A-444A-BAB8-553BBCF587B2}" sibTransId="{D9130126-8A06-42D2-9B91-70CC6AA301FA}"/>
    <dgm:cxn modelId="{2D089D7B-5A8F-4D24-9F3B-5AC1C3CBE3E7}" type="presOf" srcId="{A163C263-B63E-4EA0-BED2-078076A44A28}" destId="{42D5EB62-79B0-4689-A328-ABB2945CBA69}" srcOrd="0" destOrd="0" presId="urn:microsoft.com/office/officeart/2016/7/layout/VerticalHollowActionList"/>
    <dgm:cxn modelId="{84220185-ABCF-4997-A376-1DF368240453}" srcId="{F29F89F8-AF94-4A5A-81D4-AEB77AAA06EB}" destId="{B5BA7EAE-FC53-4F3D-8AF2-2DC08C98367D}" srcOrd="4" destOrd="0" parTransId="{51BF1D25-3A37-4A63-BFC3-4FDBEC669FEF}" sibTransId="{3C726009-FFC4-4C17-B43C-1ADBC54C5BEE}"/>
    <dgm:cxn modelId="{ED7D3985-A300-4263-A383-AA5C82FDB6B6}" srcId="{F29F89F8-AF94-4A5A-81D4-AEB77AAA06EB}" destId="{5A51EA0D-14A4-4DF6-BA0B-A2CDD6E1712E}" srcOrd="0" destOrd="0" parTransId="{6C205656-0D66-437C-90E0-7E1734DC931B}" sibTransId="{31DE0930-8226-4D86-ADBA-0071C3EE2CCC}"/>
    <dgm:cxn modelId="{9C849088-005F-4103-910B-AD301C4E6670}" type="presOf" srcId="{52935103-CAC0-429F-93F9-961603ABFA3A}" destId="{F88CB770-84E5-4FB5-BDD8-391CC826E82D}" srcOrd="0" destOrd="0" presId="urn:microsoft.com/office/officeart/2016/7/layout/VerticalHollowActionList"/>
    <dgm:cxn modelId="{34A1678E-03FD-4F83-863E-93806CD0C903}" srcId="{B5BA7EAE-FC53-4F3D-8AF2-2DC08C98367D}" destId="{AF80B3AC-B635-407E-8F29-089B460ECD3B}" srcOrd="0" destOrd="0" parTransId="{7FA3A417-D97A-427A-BB44-7426A94B1D5F}" sibTransId="{D59AC758-D0D5-4ED5-AA38-7CDA5CED314C}"/>
    <dgm:cxn modelId="{ABF5BF8E-8826-4333-98BD-8541DAD0BC88}" srcId="{F29F89F8-AF94-4A5A-81D4-AEB77AAA06EB}" destId="{8A8C854D-DACE-4759-9456-FE6B95CF5D64}" srcOrd="3" destOrd="0" parTransId="{D1BAD865-5458-494C-9F8D-C3D9DCBCA922}" sibTransId="{50B37F21-3CAC-4F5D-B5EC-03F705EE8771}"/>
    <dgm:cxn modelId="{2621C0A3-5408-48A0-A038-38D1D3A91EA6}" type="presOf" srcId="{561650CB-7CF1-4BD3-9B5C-F9EACC47BC3A}" destId="{22F1742A-C417-4DEF-92B7-F48EB27B02E8}" srcOrd="0" destOrd="0" presId="urn:microsoft.com/office/officeart/2016/7/layout/VerticalHollowActionList"/>
    <dgm:cxn modelId="{E859BDAD-95C8-48DB-9D4A-FB6F82B7DF8D}" srcId="{F29F89F8-AF94-4A5A-81D4-AEB77AAA06EB}" destId="{561650CB-7CF1-4BD3-9B5C-F9EACC47BC3A}" srcOrd="2" destOrd="0" parTransId="{FFB4E775-A5F9-4A3A-87DD-87D4435F92C5}" sibTransId="{C9B70F99-2228-425E-A0CC-D0871C300402}"/>
    <dgm:cxn modelId="{6B83C1AF-2BE1-4856-A65E-C0CB64C30E31}" type="presOf" srcId="{5A51EA0D-14A4-4DF6-BA0B-A2CDD6E1712E}" destId="{D6D87998-38F7-4C37-BEB2-3276B709A1BC}" srcOrd="0" destOrd="0" presId="urn:microsoft.com/office/officeart/2016/7/layout/VerticalHollowActionList"/>
    <dgm:cxn modelId="{137465B0-0064-4AB1-932D-5EC38A687555}" type="presOf" srcId="{8AC865E6-D3E6-41BB-B119-32FAF9867908}" destId="{A690EAD2-D32B-45E4-B419-1EAAEC4D4B3B}" srcOrd="0" destOrd="0" presId="urn:microsoft.com/office/officeart/2016/7/layout/VerticalHollowActionList"/>
    <dgm:cxn modelId="{579FF6BE-7B91-4499-B8C2-E2CBD764E898}" type="presOf" srcId="{CFFB9CF1-2243-40AA-9FFE-39D7F124A79C}" destId="{17F6B57F-53C0-4806-8564-6B62CDC17DF4}" srcOrd="0" destOrd="0" presId="urn:microsoft.com/office/officeart/2016/7/layout/VerticalHollowActionList"/>
    <dgm:cxn modelId="{5F2980BF-3F6C-4066-BE4F-47C31B3295FF}" srcId="{F29F89F8-AF94-4A5A-81D4-AEB77AAA06EB}" destId="{02CE989B-27D4-48EA-BA50-A1FD53AD5A7B}" srcOrd="5" destOrd="0" parTransId="{B56CA976-C47F-4E68-83EA-087FEDF7ECFA}" sibTransId="{24C379D9-4734-4D88-8AEB-1CDF4C884BCB}"/>
    <dgm:cxn modelId="{C55AE1C0-0BBE-4303-8FD5-A10DC88405C9}" srcId="{02CE989B-27D4-48EA-BA50-A1FD53AD5A7B}" destId="{8A9E3981-0161-4482-8B2A-C8F0B51551A2}" srcOrd="0" destOrd="0" parTransId="{3B44A05B-086F-4545-96E0-65BF751DD5D3}" sibTransId="{ADD23E4E-7230-416C-B030-E0064D33C046}"/>
    <dgm:cxn modelId="{B626C2DA-08F8-4869-809D-8F0826594FC0}" srcId="{F29F89F8-AF94-4A5A-81D4-AEB77AAA06EB}" destId="{8AC865E6-D3E6-41BB-B119-32FAF9867908}" srcOrd="1" destOrd="0" parTransId="{77D684EA-5C4F-4C25-98CA-2F1F368A2E1B}" sibTransId="{71DEBC31-B23D-410D-AD47-5ED226CD31DB}"/>
    <dgm:cxn modelId="{28CB08FE-EF99-48CC-BD08-31A032C9E7ED}" type="presOf" srcId="{B8824826-AFDD-4F16-AD71-30BEAD942F3D}" destId="{E079E2CF-4707-4C0D-B472-761DD15A496A}" srcOrd="0" destOrd="0" presId="urn:microsoft.com/office/officeart/2016/7/layout/VerticalHollowActionList"/>
    <dgm:cxn modelId="{90D48DC2-FCCC-400E-BA92-E48FE99D2FC1}" type="presParOf" srcId="{177499A7-C380-4FFB-B3A5-FE6187D2162B}" destId="{F741D8F4-642F-4FD4-B461-E422B9A17E9D}" srcOrd="0" destOrd="0" presId="urn:microsoft.com/office/officeart/2016/7/layout/VerticalHollowActionList"/>
    <dgm:cxn modelId="{60A03CBE-4A52-430F-8FC9-3984F4944CDE}" type="presParOf" srcId="{F741D8F4-642F-4FD4-B461-E422B9A17E9D}" destId="{D6D87998-38F7-4C37-BEB2-3276B709A1BC}" srcOrd="0" destOrd="0" presId="urn:microsoft.com/office/officeart/2016/7/layout/VerticalHollowActionList"/>
    <dgm:cxn modelId="{D611BD56-C954-4159-96C5-274CEEDCC96C}" type="presParOf" srcId="{F741D8F4-642F-4FD4-B461-E422B9A17E9D}" destId="{17F6B57F-53C0-4806-8564-6B62CDC17DF4}" srcOrd="1" destOrd="0" presId="urn:microsoft.com/office/officeart/2016/7/layout/VerticalHollowActionList"/>
    <dgm:cxn modelId="{73D5761A-5EC7-4223-A88F-0CE9AADC257F}" type="presParOf" srcId="{177499A7-C380-4FFB-B3A5-FE6187D2162B}" destId="{921E0653-41DC-463D-9534-B9231513F315}" srcOrd="1" destOrd="0" presId="urn:microsoft.com/office/officeart/2016/7/layout/VerticalHollowActionList"/>
    <dgm:cxn modelId="{41CD5AE6-35BC-4546-8C57-F1D6F995C9C0}" type="presParOf" srcId="{177499A7-C380-4FFB-B3A5-FE6187D2162B}" destId="{EA9105CF-FB23-415A-85DD-6C7A3815BB3D}" srcOrd="2" destOrd="0" presId="urn:microsoft.com/office/officeart/2016/7/layout/VerticalHollowActionList"/>
    <dgm:cxn modelId="{2C212016-B7D6-4406-A109-77F76B5B8118}" type="presParOf" srcId="{EA9105CF-FB23-415A-85DD-6C7A3815BB3D}" destId="{A690EAD2-D32B-45E4-B419-1EAAEC4D4B3B}" srcOrd="0" destOrd="0" presId="urn:microsoft.com/office/officeart/2016/7/layout/VerticalHollowActionList"/>
    <dgm:cxn modelId="{48C7CB37-997F-4862-AC3F-955C4C7B431F}" type="presParOf" srcId="{EA9105CF-FB23-415A-85DD-6C7A3815BB3D}" destId="{F88CB770-84E5-4FB5-BDD8-391CC826E82D}" srcOrd="1" destOrd="0" presId="urn:microsoft.com/office/officeart/2016/7/layout/VerticalHollowActionList"/>
    <dgm:cxn modelId="{F57CDB4E-003C-428C-A51D-29180CEB5E88}" type="presParOf" srcId="{177499A7-C380-4FFB-B3A5-FE6187D2162B}" destId="{AF35D332-3051-4367-8683-EEE2FD3E5CB0}" srcOrd="3" destOrd="0" presId="urn:microsoft.com/office/officeart/2016/7/layout/VerticalHollowActionList"/>
    <dgm:cxn modelId="{88B0EF66-5AC9-4085-82D7-8185CC2B4F72}" type="presParOf" srcId="{177499A7-C380-4FFB-B3A5-FE6187D2162B}" destId="{2B54B76D-426F-490A-8D99-E7A70750FF7B}" srcOrd="4" destOrd="0" presId="urn:microsoft.com/office/officeart/2016/7/layout/VerticalHollowActionList"/>
    <dgm:cxn modelId="{A114D933-DC8C-4D62-A91A-B9F6DBDBEC3F}" type="presParOf" srcId="{2B54B76D-426F-490A-8D99-E7A70750FF7B}" destId="{22F1742A-C417-4DEF-92B7-F48EB27B02E8}" srcOrd="0" destOrd="0" presId="urn:microsoft.com/office/officeart/2016/7/layout/VerticalHollowActionList"/>
    <dgm:cxn modelId="{DC790B2C-6E61-494B-A528-8D053F0696DE}" type="presParOf" srcId="{2B54B76D-426F-490A-8D99-E7A70750FF7B}" destId="{E079E2CF-4707-4C0D-B472-761DD15A496A}" srcOrd="1" destOrd="0" presId="urn:microsoft.com/office/officeart/2016/7/layout/VerticalHollowActionList"/>
    <dgm:cxn modelId="{31780F6A-A71E-4EA0-A988-BE3D3ECFBA2A}" type="presParOf" srcId="{177499A7-C380-4FFB-B3A5-FE6187D2162B}" destId="{7379E8A7-2A93-42E7-8FAB-C6E538A94179}" srcOrd="5" destOrd="0" presId="urn:microsoft.com/office/officeart/2016/7/layout/VerticalHollowActionList"/>
    <dgm:cxn modelId="{979E3846-F53E-41F6-917E-9DF774D1449F}" type="presParOf" srcId="{177499A7-C380-4FFB-B3A5-FE6187D2162B}" destId="{B0412F46-2F29-4F47-A019-B31BB51240D9}" srcOrd="6" destOrd="0" presId="urn:microsoft.com/office/officeart/2016/7/layout/VerticalHollowActionList"/>
    <dgm:cxn modelId="{6FA369C2-F1F0-4DB5-91CC-64CAE7AE99EE}" type="presParOf" srcId="{B0412F46-2F29-4F47-A019-B31BB51240D9}" destId="{78FF8E58-C93E-48D1-82BB-F18477D6D0FC}" srcOrd="0" destOrd="0" presId="urn:microsoft.com/office/officeart/2016/7/layout/VerticalHollowActionList"/>
    <dgm:cxn modelId="{3E6B28B6-6ABD-4DAF-9FF6-DEEEFCF35A51}" type="presParOf" srcId="{B0412F46-2F29-4F47-A019-B31BB51240D9}" destId="{42D5EB62-79B0-4689-A328-ABB2945CBA69}" srcOrd="1" destOrd="0" presId="urn:microsoft.com/office/officeart/2016/7/layout/VerticalHollowActionList"/>
    <dgm:cxn modelId="{0C6E4C97-F7ED-4DFA-8393-583A45BAEC52}" type="presParOf" srcId="{177499A7-C380-4FFB-B3A5-FE6187D2162B}" destId="{20709755-6527-4811-B1F2-F7F2D2AF4CBA}" srcOrd="7" destOrd="0" presId="urn:microsoft.com/office/officeart/2016/7/layout/VerticalHollowActionList"/>
    <dgm:cxn modelId="{48C7D647-A4BF-4E5B-82BB-1FE3C042DBAA}" type="presParOf" srcId="{177499A7-C380-4FFB-B3A5-FE6187D2162B}" destId="{D0BDDFA0-9FD5-4870-AB6F-F97243F1000A}" srcOrd="8" destOrd="0" presId="urn:microsoft.com/office/officeart/2016/7/layout/VerticalHollowActionList"/>
    <dgm:cxn modelId="{B7E80905-348E-40C5-A349-C002B4E92788}" type="presParOf" srcId="{D0BDDFA0-9FD5-4870-AB6F-F97243F1000A}" destId="{16BC5212-9003-40EA-8A7A-AFA63032EF7B}" srcOrd="0" destOrd="0" presId="urn:microsoft.com/office/officeart/2016/7/layout/VerticalHollowActionList"/>
    <dgm:cxn modelId="{82BED317-1D1E-4942-8302-86A196E33B3F}" type="presParOf" srcId="{D0BDDFA0-9FD5-4870-AB6F-F97243F1000A}" destId="{2C40B880-3944-4ABC-9FF4-47644144F8A6}" srcOrd="1" destOrd="0" presId="urn:microsoft.com/office/officeart/2016/7/layout/VerticalHollowActionList"/>
    <dgm:cxn modelId="{4D5A878B-6D3A-4B25-8797-008B6319A9D4}" type="presParOf" srcId="{177499A7-C380-4FFB-B3A5-FE6187D2162B}" destId="{26EF0338-EF04-48A5-B4AC-80E1A9789C04}" srcOrd="9" destOrd="0" presId="urn:microsoft.com/office/officeart/2016/7/layout/VerticalHollowActionList"/>
    <dgm:cxn modelId="{A3795FD9-2DCD-4121-94F0-FB46F6C55279}" type="presParOf" srcId="{177499A7-C380-4FFB-B3A5-FE6187D2162B}" destId="{0D6BB952-3F8A-4218-9B0C-E5A734D492C7}" srcOrd="10" destOrd="0" presId="urn:microsoft.com/office/officeart/2016/7/layout/VerticalHollowActionList"/>
    <dgm:cxn modelId="{5D97125F-9435-4D6E-BB4F-DDE534D1EE04}" type="presParOf" srcId="{0D6BB952-3F8A-4218-9B0C-E5A734D492C7}" destId="{DA4D64DB-FAE5-426C-903F-3D82EE48DD30}" srcOrd="0" destOrd="0" presId="urn:microsoft.com/office/officeart/2016/7/layout/VerticalHollowActionList"/>
    <dgm:cxn modelId="{A1FFF585-3183-456E-96C6-9E70B5D0D979}" type="presParOf" srcId="{0D6BB952-3F8A-4218-9B0C-E5A734D492C7}" destId="{D32F1784-7D2C-4D86-AF8A-6E8F8F3E556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dgm:spPr/>
      <dgm:t>
        <a:bodyPr/>
        <a:lstStyle/>
        <a:p>
          <a:pPr>
            <a:defRPr b="1"/>
          </a:pPr>
          <a:r>
            <a:rPr lang="en-US" b="1"/>
            <a:t>Our Objective</a:t>
          </a:r>
          <a:endParaRPr lang="en-US"/>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dgm:spPr/>
      <dgm:t>
        <a:bodyPr/>
        <a:lstStyle/>
        <a:p>
          <a:r>
            <a:rPr lang="en-US" b="0"/>
            <a:t>Work with other departments and teams within SSC to develop Use Cases and Proof of concepts related to IoT </a:t>
          </a:r>
          <a:endParaRPr lang="en-US"/>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dgm:spPr/>
      <dgm:t>
        <a:bodyPr/>
        <a:lstStyle/>
        <a:p>
          <a:pPr>
            <a:defRPr b="1"/>
          </a:pPr>
          <a:r>
            <a:rPr lang="en-US" b="1"/>
            <a:t>We Provide IoT Expertise</a:t>
          </a:r>
          <a:endParaRPr lang="en-US"/>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dgm:spPr/>
      <dgm:t>
        <a:bodyPr/>
        <a:lstStyle/>
        <a:p>
          <a:r>
            <a:rPr lang="en-US" b="0"/>
            <a:t>Recommendations based on IoT Proof of Concepts </a:t>
          </a:r>
          <a:endParaRPr lang="en-US"/>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8B29ED80-E6A0-4C40-9AB7-B3A7ED6DEABC}">
      <dgm:prSet/>
      <dgm:spPr/>
      <dgm:t>
        <a:bodyPr/>
        <a:lstStyle/>
        <a:p>
          <a:r>
            <a:rPr lang="en-US" b="0"/>
            <a:t>Repository of IoT proof of Concepts</a:t>
          </a:r>
          <a:endParaRPr lang="en-US"/>
        </a:p>
      </dgm:t>
    </dgm:pt>
    <dgm:pt modelId="{37F5EC4C-4F92-4ADF-B2FC-1A5CB15E0925}" type="parTrans" cxnId="{7032361B-16AB-41DB-A6DA-D53F1BB2F1FD}">
      <dgm:prSet/>
      <dgm:spPr/>
      <dgm:t>
        <a:bodyPr/>
        <a:lstStyle/>
        <a:p>
          <a:endParaRPr lang="en-US"/>
        </a:p>
      </dgm:t>
    </dgm:pt>
    <dgm:pt modelId="{CEA4B654-8E93-4113-AE93-C5532EFD9069}" type="sibTrans" cxnId="{7032361B-16AB-41DB-A6DA-D53F1BB2F1FD}">
      <dgm:prSet/>
      <dgm:spPr/>
      <dgm:t>
        <a:bodyPr/>
        <a:lstStyle/>
        <a:p>
          <a:endParaRPr lang="en-US"/>
        </a:p>
      </dgm:t>
    </dgm:pt>
    <dgm:pt modelId="{AF288FC8-6C99-4076-9AE1-69D756DC93EE}">
      <dgm:prSet/>
      <dgm:spPr/>
      <dgm:t>
        <a:bodyPr/>
        <a:lstStyle/>
        <a:p>
          <a:r>
            <a:rPr lang="en-US" b="0"/>
            <a:t>Assistance or guidance implementing IoT solutions.</a:t>
          </a:r>
          <a:endParaRPr lang="en-US"/>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dgm:spPr/>
      <dgm:t>
        <a:bodyPr/>
        <a:lstStyle/>
        <a:p>
          <a:r>
            <a:rPr lang="en-US" b="0"/>
            <a:t>Potential to share development work between teams and/or departments</a:t>
          </a:r>
          <a:endParaRPr lang="en-US"/>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622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259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dgm:presLayoutVars/>
      </dgm:prSet>
      <dgm:spPr/>
    </dgm:pt>
  </dgm:ptLst>
  <dgm:cxnLst>
    <dgm:cxn modelId="{61F22600-CF97-42CE-B387-9F1119F39B70}" type="presOf" srcId="{8D2DE368-EA1D-43BC-B95E-6CDAE27F5FDF}" destId="{D089C0A3-45A8-4875-ADF3-DF1EE35C4577}" srcOrd="0" destOrd="3" presId="urn:microsoft.com/office/officeart/2018/2/layout/IconLabelDescriptionList"/>
    <dgm:cxn modelId="{649FCE11-1133-4655-9642-39FD1FF5AB08}" type="presOf" srcId="{613E88B3-58EF-4B29-BBB2-E6F7CCC79192}" destId="{D089C0A3-45A8-4875-ADF3-DF1EE35C4577}" srcOrd="0" destOrd="0" presId="urn:microsoft.com/office/officeart/2018/2/layout/IconLabelDescriptionList"/>
    <dgm:cxn modelId="{7032361B-16AB-41DB-A6DA-D53F1BB2F1FD}" srcId="{7B176EBD-7C67-4CD5-BB86-5E7FC101476A}" destId="{8B29ED80-E6A0-4C40-9AB7-B3A7ED6DEABC}" srcOrd="1" destOrd="0" parTransId="{37F5EC4C-4F92-4ADF-B2FC-1A5CB15E0925}" sibTransId="{CEA4B654-8E93-4113-AE93-C5532EFD9069}"/>
    <dgm:cxn modelId="{72FEBD1D-F93A-4D82-B20B-5E5134D8E326}" type="presOf" srcId="{8B29ED80-E6A0-4C40-9AB7-B3A7ED6DEABC}" destId="{D089C0A3-45A8-4875-ADF3-DF1EE35C4577}" srcOrd="0" destOrd="1" presId="urn:microsoft.com/office/officeart/2018/2/layout/IconLabelDescriptionList"/>
    <dgm:cxn modelId="{4669C527-A440-452E-A91B-FF1890BBF492}" type="presOf" srcId="{AF288FC8-6C99-4076-9AE1-69D756DC93EE}" destId="{D089C0A3-45A8-4875-ADF3-DF1EE35C4577}" srcOrd="0" destOrd="2" presId="urn:microsoft.com/office/officeart/2018/2/layout/IconLabelDescriptionList"/>
    <dgm:cxn modelId="{9159A13D-7D06-44CA-9F7F-11DAE0351CC6}" type="presOf" srcId="{7B176EBD-7C67-4CD5-BB86-5E7FC101476A}" destId="{A7271CFD-901E-4676-83D1-9F3573949134}" srcOrd="0" destOrd="0" presId="urn:microsoft.com/office/officeart/2018/2/layout/IconLabelDescriptionLi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BEEB4D66-F775-41C6-B45E-99725C0B1AE4}" srcId="{3335927E-4DB5-4809-9CC2-2AA9EF7B8200}" destId="{FE06AA2B-35D3-4C90-AE60-C752C6D159E0}" srcOrd="0" destOrd="0" parTransId="{CC05D3F9-8F3D-4939-9D9B-7449F9057E16}" sibTransId="{87FF35C4-DF60-4E4F-A2A5-AD9A2E088C44}"/>
    <dgm:cxn modelId="{63A9704E-EA2F-4DF1-9346-30D00434FCF5}" type="presOf" srcId="{DCE637E0-2AE7-45D9-BDB7-025D674B9512}" destId="{E4C34BE1-C803-423B-9515-94B76A909A56}" srcOrd="0" destOrd="0" presId="urn:microsoft.com/office/officeart/2018/2/layout/IconLabelDescriptionList"/>
    <dgm:cxn modelId="{2AE18773-7153-4775-8241-989EDE84F191}" type="presOf" srcId="{3335927E-4DB5-4809-9CC2-2AA9EF7B8200}" destId="{2A98C816-2355-465E-8D5C-DAF41744F07C}"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3D2458C1-3F0A-4BAA-932E-8E68E287CB30}" type="presOf" srcId="{FE06AA2B-35D3-4C90-AE60-C752C6D159E0}" destId="{CD638BBB-F79B-4393-80FC-F317EAF4DD8B}" srcOrd="0" destOrd="0"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64491438-B1D6-42C7-9530-6277CB8A8804}" type="presParOf" srcId="{2A98C816-2355-465E-8D5C-DAF41744F07C}" destId="{7D27A887-7B7B-487E-B789-8174D24DA62B}" srcOrd="0" destOrd="0" presId="urn:microsoft.com/office/officeart/2018/2/layout/IconLabelDescriptionList"/>
    <dgm:cxn modelId="{296EFB49-CABE-4DBD-B2BF-F89EFD0FCC5F}" type="presParOf" srcId="{7D27A887-7B7B-487E-B789-8174D24DA62B}" destId="{88DDFDBB-C340-4767-BF55-28C76A5F0A6C}" srcOrd="0" destOrd="0" presId="urn:microsoft.com/office/officeart/2018/2/layout/IconLabelDescriptionList"/>
    <dgm:cxn modelId="{63A5D443-0386-439D-BFF0-4D18EAA47627}" type="presParOf" srcId="{7D27A887-7B7B-487E-B789-8174D24DA62B}" destId="{D5DF206E-51F0-4498-9C1D-C94EC6F09DB8}" srcOrd="1" destOrd="0" presId="urn:microsoft.com/office/officeart/2018/2/layout/IconLabelDescriptionList"/>
    <dgm:cxn modelId="{567E711B-1B87-423B-B464-42A16CC75BFE}" type="presParOf" srcId="{7D27A887-7B7B-487E-B789-8174D24DA62B}" destId="{CD638BBB-F79B-4393-80FC-F317EAF4DD8B}" srcOrd="2" destOrd="0" presId="urn:microsoft.com/office/officeart/2018/2/layout/IconLabelDescriptionList"/>
    <dgm:cxn modelId="{FA157613-2457-4AC8-889A-5EB78CD9F627}" type="presParOf" srcId="{7D27A887-7B7B-487E-B789-8174D24DA62B}" destId="{B1FDF69D-643C-4938-B5E8-390F2A7F704E}" srcOrd="3" destOrd="0" presId="urn:microsoft.com/office/officeart/2018/2/layout/IconLabelDescriptionList"/>
    <dgm:cxn modelId="{05A8C844-C896-421F-90B3-A2E62BBCB467}" type="presParOf" srcId="{7D27A887-7B7B-487E-B789-8174D24DA62B}" destId="{E4C34BE1-C803-423B-9515-94B76A909A56}" srcOrd="4" destOrd="0" presId="urn:microsoft.com/office/officeart/2018/2/layout/IconLabelDescriptionList"/>
    <dgm:cxn modelId="{7678C5F7-35CA-4309-AFFB-A896D3EE1533}" type="presParOf" srcId="{2A98C816-2355-465E-8D5C-DAF41744F07C}" destId="{5DFFCB7E-A7CD-4244-B47E-249868886D09}" srcOrd="1" destOrd="0" presId="urn:microsoft.com/office/officeart/2018/2/layout/IconLabelDescriptionList"/>
    <dgm:cxn modelId="{2E039A12-B7C4-4083-B456-7DEE2DDB1025}" type="presParOf" srcId="{2A98C816-2355-465E-8D5C-DAF41744F07C}" destId="{CE397A89-5FBF-450E-BC40-E0BAEF8BE8D5}" srcOrd="2" destOrd="0" presId="urn:microsoft.com/office/officeart/2018/2/layout/IconLabelDescriptionList"/>
    <dgm:cxn modelId="{FE01ED3A-9B8E-4EB0-A7E4-896FE76B1853}" type="presParOf" srcId="{CE397A89-5FBF-450E-BC40-E0BAEF8BE8D5}" destId="{44045EB5-3D69-4467-9163-CF64742AEF6C}" srcOrd="0" destOrd="0" presId="urn:microsoft.com/office/officeart/2018/2/layout/IconLabelDescriptionList"/>
    <dgm:cxn modelId="{1628A94F-89B5-42C2-B587-0BB6736E0225}" type="presParOf" srcId="{CE397A89-5FBF-450E-BC40-E0BAEF8BE8D5}" destId="{7ADD6D6B-769B-49BC-9545-96C1979C793E}" srcOrd="1" destOrd="0" presId="urn:microsoft.com/office/officeart/2018/2/layout/IconLabelDescriptionList"/>
    <dgm:cxn modelId="{4E8A990F-6694-41EF-8F12-0BE577E5FBA9}" type="presParOf" srcId="{CE397A89-5FBF-450E-BC40-E0BAEF8BE8D5}" destId="{A7271CFD-901E-4676-83D1-9F3573949134}" srcOrd="2" destOrd="0" presId="urn:microsoft.com/office/officeart/2018/2/layout/IconLabelDescriptionList"/>
    <dgm:cxn modelId="{D1AEC8E9-6F95-42CD-A8BF-27EA399B51E7}" type="presParOf" srcId="{CE397A89-5FBF-450E-BC40-E0BAEF8BE8D5}" destId="{342A320D-A5B1-484B-A7E5-F0DC64FF9404}" srcOrd="3" destOrd="0" presId="urn:microsoft.com/office/officeart/2018/2/layout/IconLabelDescriptionList"/>
    <dgm:cxn modelId="{D58166A7-1BD5-4097-B6A7-3C840C7DF414}"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35927E-4DB5-4809-9CC2-2AA9EF7B820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E06AA2B-35D3-4C90-AE60-C752C6D159E0}">
      <dgm:prSet/>
      <dgm:spPr/>
      <dgm:t>
        <a:bodyPr/>
        <a:lstStyle/>
        <a:p>
          <a:pPr>
            <a:lnSpc>
              <a:spcPct val="100000"/>
            </a:lnSpc>
            <a:defRPr b="1"/>
          </a:pPr>
          <a:r>
            <a:rPr lang="en-US" b="1" dirty="0">
              <a:latin typeface="Arial"/>
            </a:rPr>
            <a:t>Notre Objectif</a:t>
          </a:r>
          <a:endParaRPr lang="en-US" dirty="0"/>
        </a:p>
      </dgm:t>
    </dgm:pt>
    <dgm:pt modelId="{CC05D3F9-8F3D-4939-9D9B-7449F9057E16}" type="parTrans" cxnId="{BEEB4D66-F775-41C6-B45E-99725C0B1AE4}">
      <dgm:prSet/>
      <dgm:spPr/>
      <dgm:t>
        <a:bodyPr/>
        <a:lstStyle/>
        <a:p>
          <a:endParaRPr lang="en-US"/>
        </a:p>
      </dgm:t>
    </dgm:pt>
    <dgm:pt modelId="{87FF35C4-DF60-4E4F-A2A5-AD9A2E088C44}" type="sibTrans" cxnId="{BEEB4D66-F775-41C6-B45E-99725C0B1AE4}">
      <dgm:prSet/>
      <dgm:spPr/>
      <dgm:t>
        <a:bodyPr/>
        <a:lstStyle/>
        <a:p>
          <a:endParaRPr lang="en-US"/>
        </a:p>
      </dgm:t>
    </dgm:pt>
    <dgm:pt modelId="{DCE637E0-2AE7-45D9-BDB7-025D674B9512}">
      <dgm:prSet/>
      <dgm:spPr/>
      <dgm:t>
        <a:bodyPr/>
        <a:lstStyle/>
        <a:p>
          <a:pPr>
            <a:lnSpc>
              <a:spcPct val="100000"/>
            </a:lnSpc>
          </a:pPr>
          <a:r>
            <a:rPr lang="en-US" b="0" dirty="0" err="1">
              <a:latin typeface="Arial"/>
            </a:rPr>
            <a:t>Collaborer</a:t>
          </a:r>
          <a:r>
            <a:rPr lang="en-US" b="0" dirty="0">
              <a:latin typeface="Arial"/>
            </a:rPr>
            <a:t> avec </a:t>
          </a:r>
          <a:r>
            <a:rPr lang="en-US" b="0" dirty="0" err="1">
              <a:latin typeface="Arial"/>
            </a:rPr>
            <a:t>d’autres</a:t>
          </a:r>
          <a:r>
            <a:rPr lang="en-US" b="0" dirty="0">
              <a:latin typeface="Arial"/>
            </a:rPr>
            <a:t> départements et équipes au sein de </a:t>
          </a:r>
          <a:r>
            <a:rPr lang="en-US" b="0" dirty="0"/>
            <a:t>SSC </a:t>
          </a:r>
          <a:r>
            <a:rPr lang="en-US" b="0" dirty="0">
              <a:latin typeface="Arial"/>
            </a:rPr>
            <a:t>pour </a:t>
          </a:r>
          <a:r>
            <a:rPr lang="en-US" b="0" dirty="0" err="1">
              <a:latin typeface="Arial"/>
            </a:rPr>
            <a:t>développer</a:t>
          </a:r>
          <a:r>
            <a:rPr lang="en-US" b="0" dirty="0">
              <a:latin typeface="Arial"/>
            </a:rPr>
            <a:t> des </a:t>
          </a:r>
          <a:r>
            <a:rPr lang="en-US" b="0" dirty="0" err="1">
              <a:latin typeface="Arial"/>
            </a:rPr>
            <a:t>cas</a:t>
          </a:r>
          <a:r>
            <a:rPr lang="en-US" b="0" dirty="0">
              <a:latin typeface="Arial"/>
            </a:rPr>
            <a:t> </a:t>
          </a:r>
          <a:r>
            <a:rPr lang="en-US" b="0" dirty="0" err="1">
              <a:latin typeface="Arial"/>
            </a:rPr>
            <a:t>d’utilisation</a:t>
          </a:r>
          <a:r>
            <a:rPr lang="en-US" b="0" dirty="0">
              <a:latin typeface="Arial"/>
            </a:rPr>
            <a:t> et des </a:t>
          </a:r>
          <a:r>
            <a:rPr lang="en-US" b="0" dirty="0" err="1">
              <a:latin typeface="Arial"/>
            </a:rPr>
            <a:t>preuves</a:t>
          </a:r>
          <a:r>
            <a:rPr lang="en-US" b="0" dirty="0">
              <a:latin typeface="Arial"/>
            </a:rPr>
            <a:t> de concept </a:t>
          </a:r>
          <a:r>
            <a:rPr lang="en-US" b="0" dirty="0" err="1">
              <a:latin typeface="Arial"/>
            </a:rPr>
            <a:t>liés</a:t>
          </a:r>
          <a:r>
            <a:rPr lang="en-US" b="0" dirty="0">
              <a:latin typeface="Arial"/>
            </a:rPr>
            <a:t> à </a:t>
          </a:r>
          <a:r>
            <a:rPr lang="en-US" b="0" dirty="0" err="1">
              <a:latin typeface="Arial"/>
            </a:rPr>
            <a:t>l'Internet</a:t>
          </a:r>
          <a:r>
            <a:rPr lang="en-US" b="0" dirty="0">
              <a:latin typeface="Arial"/>
            </a:rPr>
            <a:t> des </a:t>
          </a:r>
          <a:r>
            <a:rPr lang="en-US" b="0" dirty="0" err="1">
              <a:latin typeface="Arial"/>
            </a:rPr>
            <a:t>Objets</a:t>
          </a:r>
          <a:r>
            <a:rPr lang="en-US" b="0" dirty="0">
              <a:latin typeface="Arial"/>
            </a:rPr>
            <a:t>.</a:t>
          </a:r>
          <a:endParaRPr lang="en-US" dirty="0"/>
        </a:p>
      </dgm:t>
    </dgm:pt>
    <dgm:pt modelId="{078B269C-7C26-4A0E-B993-4D68E2C161B4}" type="parTrans" cxnId="{5AE9A67E-044A-4113-957B-E337459475A8}">
      <dgm:prSet/>
      <dgm:spPr/>
      <dgm:t>
        <a:bodyPr/>
        <a:lstStyle/>
        <a:p>
          <a:endParaRPr lang="en-US"/>
        </a:p>
      </dgm:t>
    </dgm:pt>
    <dgm:pt modelId="{702C17CA-3708-4449-A013-ED13536D62FD}" type="sibTrans" cxnId="{5AE9A67E-044A-4113-957B-E337459475A8}">
      <dgm:prSet/>
      <dgm:spPr/>
      <dgm:t>
        <a:bodyPr/>
        <a:lstStyle/>
        <a:p>
          <a:endParaRPr lang="en-US"/>
        </a:p>
      </dgm:t>
    </dgm:pt>
    <dgm:pt modelId="{7B176EBD-7C67-4CD5-BB86-5E7FC101476A}">
      <dgm:prSet/>
      <dgm:spPr/>
      <dgm:t>
        <a:bodyPr/>
        <a:lstStyle/>
        <a:p>
          <a:pPr>
            <a:lnSpc>
              <a:spcPct val="100000"/>
            </a:lnSpc>
            <a:defRPr b="1"/>
          </a:pPr>
          <a:r>
            <a:rPr lang="en-US" b="1" dirty="0">
              <a:latin typeface="Arial"/>
            </a:rPr>
            <a:t>Nous </a:t>
          </a:r>
          <a:r>
            <a:rPr lang="en-US" b="1" dirty="0" err="1">
              <a:latin typeface="Arial"/>
            </a:rPr>
            <a:t>Fournissons</a:t>
          </a:r>
          <a:r>
            <a:rPr lang="en-US" b="1" dirty="0">
              <a:latin typeface="Arial"/>
            </a:rPr>
            <a:t> </a:t>
          </a:r>
          <a:r>
            <a:rPr lang="en-US" b="1" dirty="0" err="1">
              <a:latin typeface="Arial"/>
            </a:rPr>
            <a:t>une</a:t>
          </a:r>
          <a:r>
            <a:rPr lang="en-US" b="1" dirty="0">
              <a:latin typeface="Arial"/>
            </a:rPr>
            <a:t> Expertise </a:t>
          </a:r>
          <a:r>
            <a:rPr lang="en-US" b="1" dirty="0" err="1">
              <a:latin typeface="Arial"/>
            </a:rPr>
            <a:t>en</a:t>
          </a:r>
          <a:r>
            <a:rPr lang="en-US" b="1" dirty="0">
              <a:latin typeface="Arial"/>
            </a:rPr>
            <a:t> Internet </a:t>
          </a:r>
          <a:r>
            <a:rPr lang="en-US" dirty="0">
              <a:latin typeface="Arial"/>
            </a:rPr>
            <a:t>des </a:t>
          </a:r>
          <a:r>
            <a:rPr lang="en-US" dirty="0" err="1">
              <a:latin typeface="Arial"/>
            </a:rPr>
            <a:t>Objets</a:t>
          </a:r>
          <a:endParaRPr lang="en-US" dirty="0" err="1"/>
        </a:p>
      </dgm:t>
    </dgm:pt>
    <dgm:pt modelId="{4109FF7A-4DE8-4D65-81D8-4FA8605EE7A7}" type="parTrans" cxnId="{3623F460-CBDC-4B93-A5B2-7AF20E1BDB4F}">
      <dgm:prSet/>
      <dgm:spPr/>
      <dgm:t>
        <a:bodyPr/>
        <a:lstStyle/>
        <a:p>
          <a:endParaRPr lang="en-US"/>
        </a:p>
      </dgm:t>
    </dgm:pt>
    <dgm:pt modelId="{2D249ED8-69B0-4207-B006-5A147FD50E6E}" type="sibTrans" cxnId="{3623F460-CBDC-4B93-A5B2-7AF20E1BDB4F}">
      <dgm:prSet/>
      <dgm:spPr/>
      <dgm:t>
        <a:bodyPr/>
        <a:lstStyle/>
        <a:p>
          <a:endParaRPr lang="en-US"/>
        </a:p>
      </dgm:t>
    </dgm:pt>
    <dgm:pt modelId="{613E88B3-58EF-4B29-BBB2-E6F7CCC79192}">
      <dgm:prSet/>
      <dgm:spPr/>
      <dgm:t>
        <a:bodyPr/>
        <a:lstStyle/>
        <a:p>
          <a:pPr>
            <a:lnSpc>
              <a:spcPct val="100000"/>
            </a:lnSpc>
          </a:pPr>
          <a:r>
            <a:rPr lang="en-US" b="0" dirty="0" err="1">
              <a:latin typeface="Arial"/>
            </a:rPr>
            <a:t>Recommandations</a:t>
          </a:r>
          <a:r>
            <a:rPr lang="en-US" b="0" dirty="0">
              <a:latin typeface="Arial"/>
            </a:rPr>
            <a:t> </a:t>
          </a:r>
          <a:r>
            <a:rPr lang="en-US" b="0" dirty="0" err="1">
              <a:latin typeface="Arial"/>
            </a:rPr>
            <a:t>basées</a:t>
          </a:r>
          <a:r>
            <a:rPr lang="en-US" b="0" dirty="0">
              <a:latin typeface="Arial"/>
            </a:rPr>
            <a:t> sur des </a:t>
          </a:r>
          <a:r>
            <a:rPr lang="en-US" b="0" dirty="0" err="1">
              <a:latin typeface="Arial"/>
            </a:rPr>
            <a:t>preuves</a:t>
          </a:r>
          <a:r>
            <a:rPr lang="en-US" b="0" dirty="0">
              <a:latin typeface="Arial"/>
            </a:rPr>
            <a:t> de concept Internet des </a:t>
          </a:r>
          <a:r>
            <a:rPr lang="en-US" b="0" dirty="0" err="1">
              <a:latin typeface="Arial"/>
            </a:rPr>
            <a:t>Objets</a:t>
          </a:r>
        </a:p>
      </dgm:t>
    </dgm:pt>
    <dgm:pt modelId="{697ED723-F1C8-443D-B5BD-75D8E0229E9A}" type="parTrans" cxnId="{DC89108A-C289-408B-BD16-D2B301D26FA4}">
      <dgm:prSet/>
      <dgm:spPr/>
      <dgm:t>
        <a:bodyPr/>
        <a:lstStyle/>
        <a:p>
          <a:endParaRPr lang="en-US"/>
        </a:p>
      </dgm:t>
    </dgm:pt>
    <dgm:pt modelId="{099CED76-7694-496E-843D-B99BDD7C2E6E}" type="sibTrans" cxnId="{DC89108A-C289-408B-BD16-D2B301D26FA4}">
      <dgm:prSet/>
      <dgm:spPr/>
      <dgm:t>
        <a:bodyPr/>
        <a:lstStyle/>
        <a:p>
          <a:endParaRPr lang="en-US"/>
        </a:p>
      </dgm:t>
    </dgm:pt>
    <dgm:pt modelId="{AF288FC8-6C99-4076-9AE1-69D756DC93EE}">
      <dgm:prSet/>
      <dgm:spPr/>
      <dgm:t>
        <a:bodyPr/>
        <a:lstStyle/>
        <a:p>
          <a:pPr rtl="0">
            <a:lnSpc>
              <a:spcPct val="100000"/>
            </a:lnSpc>
          </a:pPr>
          <a:r>
            <a:rPr lang="en-US" b="0" dirty="0">
              <a:latin typeface="Arial"/>
            </a:rPr>
            <a:t>Assistance et conseils pour la mise </a:t>
          </a:r>
          <a:r>
            <a:rPr lang="en-US" b="0" dirty="0" err="1">
              <a:latin typeface="Arial"/>
            </a:rPr>
            <a:t>en</a:t>
          </a:r>
          <a:r>
            <a:rPr lang="en-US" b="0" dirty="0">
              <a:latin typeface="Arial"/>
            </a:rPr>
            <a:t> </a:t>
          </a:r>
          <a:r>
            <a:rPr lang="en-US" b="0" dirty="0" err="1">
              <a:latin typeface="Arial"/>
            </a:rPr>
            <a:t>œuvre</a:t>
          </a:r>
          <a:r>
            <a:rPr lang="en-US" b="0" dirty="0">
              <a:latin typeface="Arial"/>
            </a:rPr>
            <a:t> de </a:t>
          </a:r>
          <a:r>
            <a:rPr lang="en-US" b="0" dirty="0"/>
            <a:t>solutions</a:t>
          </a:r>
          <a:r>
            <a:rPr lang="en-US" b="0" dirty="0">
              <a:latin typeface="Arial"/>
            </a:rPr>
            <a:t> Internet des </a:t>
          </a:r>
          <a:r>
            <a:rPr lang="en-US" b="0" dirty="0" err="1">
              <a:latin typeface="Arial"/>
            </a:rPr>
            <a:t>Objets</a:t>
          </a:r>
          <a:endParaRPr lang="en-US" dirty="0"/>
        </a:p>
      </dgm:t>
    </dgm:pt>
    <dgm:pt modelId="{FB862E7A-4D95-41B0-915A-B67F432F6D6F}" type="parTrans" cxnId="{DD1CE0E0-4C45-47D5-BDCF-FC9BADB5A457}">
      <dgm:prSet/>
      <dgm:spPr/>
      <dgm:t>
        <a:bodyPr/>
        <a:lstStyle/>
        <a:p>
          <a:endParaRPr lang="en-US"/>
        </a:p>
      </dgm:t>
    </dgm:pt>
    <dgm:pt modelId="{74B8F521-2283-43D3-8548-2A854570159D}" type="sibTrans" cxnId="{DD1CE0E0-4C45-47D5-BDCF-FC9BADB5A457}">
      <dgm:prSet/>
      <dgm:spPr/>
      <dgm:t>
        <a:bodyPr/>
        <a:lstStyle/>
        <a:p>
          <a:endParaRPr lang="en-US"/>
        </a:p>
      </dgm:t>
    </dgm:pt>
    <dgm:pt modelId="{8D2DE368-EA1D-43BC-B95E-6CDAE27F5FDF}">
      <dgm:prSet/>
      <dgm:spPr/>
      <dgm:t>
        <a:bodyPr/>
        <a:lstStyle/>
        <a:p>
          <a:pPr rtl="0">
            <a:lnSpc>
              <a:spcPct val="100000"/>
            </a:lnSpc>
          </a:pPr>
          <a:r>
            <a:rPr lang="en-US" b="0" dirty="0" err="1">
              <a:latin typeface="Arial"/>
            </a:rPr>
            <a:t>Possibilité</a:t>
          </a:r>
          <a:r>
            <a:rPr lang="en-US" b="0" dirty="0">
              <a:latin typeface="Arial"/>
            </a:rPr>
            <a:t> de </a:t>
          </a:r>
          <a:r>
            <a:rPr lang="en-US" b="0" dirty="0" err="1">
              <a:latin typeface="Arial"/>
            </a:rPr>
            <a:t>partager</a:t>
          </a:r>
          <a:r>
            <a:rPr lang="en-US" b="0" dirty="0">
              <a:latin typeface="Arial"/>
            </a:rPr>
            <a:t> les travaux de </a:t>
          </a:r>
          <a:r>
            <a:rPr lang="en-US" b="0" dirty="0" err="1">
              <a:latin typeface="Arial"/>
            </a:rPr>
            <a:t>développement</a:t>
          </a:r>
          <a:r>
            <a:rPr lang="en-US" b="0" dirty="0">
              <a:latin typeface="Arial"/>
            </a:rPr>
            <a:t> entre équipes et</a:t>
          </a:r>
          <a:r>
            <a:rPr lang="en-US" b="0" dirty="0"/>
            <a:t>/</a:t>
          </a:r>
          <a:r>
            <a:rPr lang="en-US" b="0" dirty="0" err="1">
              <a:latin typeface="Arial"/>
            </a:rPr>
            <a:t>ou</a:t>
          </a:r>
          <a:r>
            <a:rPr lang="en-US" b="0" dirty="0">
              <a:latin typeface="Arial"/>
            </a:rPr>
            <a:t> départements</a:t>
          </a:r>
          <a:endParaRPr lang="en-US" dirty="0"/>
        </a:p>
      </dgm:t>
    </dgm:pt>
    <dgm:pt modelId="{E8FB05ED-77F2-44EB-904A-AF100864D98F}" type="parTrans" cxnId="{72A68A40-094C-4824-8FA8-DF5890160EDA}">
      <dgm:prSet/>
      <dgm:spPr/>
      <dgm:t>
        <a:bodyPr/>
        <a:lstStyle/>
        <a:p>
          <a:endParaRPr lang="en-US"/>
        </a:p>
      </dgm:t>
    </dgm:pt>
    <dgm:pt modelId="{B4BA20D3-64EF-4674-8AC3-250379DD436F}" type="sibTrans" cxnId="{72A68A40-094C-4824-8FA8-DF5890160EDA}">
      <dgm:prSet/>
      <dgm:spPr/>
      <dgm:t>
        <a:bodyPr/>
        <a:lstStyle/>
        <a:p>
          <a:endParaRPr lang="en-US"/>
        </a:p>
      </dgm:t>
    </dgm:pt>
    <dgm:pt modelId="{2AB10564-DB40-4016-9823-C9F1C874BDDF}">
      <dgm:prSet phldr="0"/>
      <dgm:spPr/>
      <dgm:t>
        <a:bodyPr/>
        <a:lstStyle/>
        <a:p>
          <a:pPr>
            <a:lnSpc>
              <a:spcPct val="100000"/>
            </a:lnSpc>
          </a:pPr>
          <a:r>
            <a:rPr lang="en-US" b="0" dirty="0" err="1">
              <a:latin typeface="Arial"/>
            </a:rPr>
            <a:t>Répertoire</a:t>
          </a:r>
          <a:r>
            <a:rPr lang="en-US" dirty="0">
              <a:latin typeface="Arial"/>
            </a:rPr>
            <a:t> des </a:t>
          </a:r>
          <a:r>
            <a:rPr lang="en-US" dirty="0" err="1">
              <a:latin typeface="Arial"/>
            </a:rPr>
            <a:t>preuves</a:t>
          </a:r>
          <a:r>
            <a:rPr lang="en-US" dirty="0">
              <a:latin typeface="Arial"/>
            </a:rPr>
            <a:t> de concept Internet des </a:t>
          </a:r>
          <a:r>
            <a:rPr lang="en-US" dirty="0" err="1">
              <a:latin typeface="Arial"/>
            </a:rPr>
            <a:t>Objets</a:t>
          </a:r>
          <a:endParaRPr lang="en-US" dirty="0" err="1"/>
        </a:p>
      </dgm:t>
    </dgm:pt>
    <dgm:pt modelId="{0965F351-C435-4726-9E4D-8246FD8B9EDB}" type="parTrans" cxnId="{163A99C8-41AC-4C5E-A74D-21B5A4CC9396}">
      <dgm:prSet/>
      <dgm:spPr/>
    </dgm:pt>
    <dgm:pt modelId="{99F84482-E58D-47A1-9D57-C17A94F41D9C}" type="sibTrans" cxnId="{163A99C8-41AC-4C5E-A74D-21B5A4CC9396}">
      <dgm:prSet/>
      <dgm:spPr/>
    </dgm:pt>
    <dgm:pt modelId="{2A98C816-2355-465E-8D5C-DAF41744F07C}" type="pres">
      <dgm:prSet presAssocID="{3335927E-4DB5-4809-9CC2-2AA9EF7B8200}" presName="root" presStyleCnt="0">
        <dgm:presLayoutVars>
          <dgm:dir/>
          <dgm:resizeHandles val="exact"/>
        </dgm:presLayoutVars>
      </dgm:prSet>
      <dgm:spPr/>
    </dgm:pt>
    <dgm:pt modelId="{7D27A887-7B7B-487E-B789-8174D24DA62B}" type="pres">
      <dgm:prSet presAssocID="{FE06AA2B-35D3-4C90-AE60-C752C6D159E0}" presName="compNode" presStyleCnt="0"/>
      <dgm:spPr/>
    </dgm:pt>
    <dgm:pt modelId="{88DDFDBB-C340-4767-BF55-28C76A5F0A6C}" type="pres">
      <dgm:prSet presAssocID="{FE06AA2B-35D3-4C90-AE60-C752C6D159E0}" presName="iconRect" presStyleLbl="node1" presStyleIdx="0" presStyleCnt="2" custLinFactNeighborX="70846" custLinFactNeighborY="-6225"/>
      <dgm:spPr>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DF206E-51F0-4498-9C1D-C94EC6F09DB8}" type="pres">
      <dgm:prSet presAssocID="{FE06AA2B-35D3-4C90-AE60-C752C6D159E0}" presName="iconSpace" presStyleCnt="0"/>
      <dgm:spPr/>
    </dgm:pt>
    <dgm:pt modelId="{CD638BBB-F79B-4393-80FC-F317EAF4DD8B}" type="pres">
      <dgm:prSet presAssocID="{FE06AA2B-35D3-4C90-AE60-C752C6D159E0}" presName="parTx" presStyleLbl="revTx" presStyleIdx="0" presStyleCnt="4">
        <dgm:presLayoutVars>
          <dgm:chMax val="0"/>
          <dgm:chPref val="0"/>
        </dgm:presLayoutVars>
      </dgm:prSet>
      <dgm:spPr/>
    </dgm:pt>
    <dgm:pt modelId="{B1FDF69D-643C-4938-B5E8-390F2A7F704E}" type="pres">
      <dgm:prSet presAssocID="{FE06AA2B-35D3-4C90-AE60-C752C6D159E0}" presName="txSpace" presStyleCnt="0"/>
      <dgm:spPr/>
    </dgm:pt>
    <dgm:pt modelId="{E4C34BE1-C803-423B-9515-94B76A909A56}" type="pres">
      <dgm:prSet presAssocID="{FE06AA2B-35D3-4C90-AE60-C752C6D159E0}" presName="desTx" presStyleLbl="revTx" presStyleIdx="1" presStyleCnt="4">
        <dgm:presLayoutVars/>
      </dgm:prSet>
      <dgm:spPr/>
    </dgm:pt>
    <dgm:pt modelId="{5DFFCB7E-A7CD-4244-B47E-249868886D09}" type="pres">
      <dgm:prSet presAssocID="{87FF35C4-DF60-4E4F-A2A5-AD9A2E088C44}" presName="sibTrans" presStyleCnt="0"/>
      <dgm:spPr/>
    </dgm:pt>
    <dgm:pt modelId="{CE397A89-5FBF-450E-BC40-E0BAEF8BE8D5}" type="pres">
      <dgm:prSet presAssocID="{7B176EBD-7C67-4CD5-BB86-5E7FC101476A}" presName="compNode" presStyleCnt="0"/>
      <dgm:spPr/>
    </dgm:pt>
    <dgm:pt modelId="{44045EB5-3D69-4467-9163-CF64742AEF6C}" type="pres">
      <dgm:prSet presAssocID="{7B176EBD-7C67-4CD5-BB86-5E7FC101476A}" presName="iconRect" presStyleLbl="node1" presStyleIdx="1" presStyleCnt="2" custLinFactNeighborX="93306" custLinFactNeighborY="-2592"/>
      <dgm:spPr>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ADD6D6B-769B-49BC-9545-96C1979C793E}" type="pres">
      <dgm:prSet presAssocID="{7B176EBD-7C67-4CD5-BB86-5E7FC101476A}" presName="iconSpace" presStyleCnt="0"/>
      <dgm:spPr/>
    </dgm:pt>
    <dgm:pt modelId="{A7271CFD-901E-4676-83D1-9F3573949134}" type="pres">
      <dgm:prSet presAssocID="{7B176EBD-7C67-4CD5-BB86-5E7FC101476A}" presName="parTx" presStyleLbl="revTx" presStyleIdx="2" presStyleCnt="4">
        <dgm:presLayoutVars>
          <dgm:chMax val="0"/>
          <dgm:chPref val="0"/>
        </dgm:presLayoutVars>
      </dgm:prSet>
      <dgm:spPr/>
    </dgm:pt>
    <dgm:pt modelId="{342A320D-A5B1-484B-A7E5-F0DC64FF9404}" type="pres">
      <dgm:prSet presAssocID="{7B176EBD-7C67-4CD5-BB86-5E7FC101476A}" presName="txSpace" presStyleCnt="0"/>
      <dgm:spPr/>
    </dgm:pt>
    <dgm:pt modelId="{D089C0A3-45A8-4875-ADF3-DF1EE35C4577}" type="pres">
      <dgm:prSet presAssocID="{7B176EBD-7C67-4CD5-BB86-5E7FC101476A}" presName="desTx" presStyleLbl="revTx" presStyleIdx="3" presStyleCnt="4">
        <dgm:presLayoutVars/>
      </dgm:prSet>
      <dgm:spPr/>
    </dgm:pt>
  </dgm:ptLst>
  <dgm:cxnLst>
    <dgm:cxn modelId="{72A68A40-094C-4824-8FA8-DF5890160EDA}" srcId="{7B176EBD-7C67-4CD5-BB86-5E7FC101476A}" destId="{8D2DE368-EA1D-43BC-B95E-6CDAE27F5FDF}" srcOrd="3" destOrd="0" parTransId="{E8FB05ED-77F2-44EB-904A-AF100864D98F}" sibTransId="{B4BA20D3-64EF-4674-8AC3-250379DD436F}"/>
    <dgm:cxn modelId="{3623F460-CBDC-4B93-A5B2-7AF20E1BDB4F}" srcId="{3335927E-4DB5-4809-9CC2-2AA9EF7B8200}" destId="{7B176EBD-7C67-4CD5-BB86-5E7FC101476A}" srcOrd="1" destOrd="0" parTransId="{4109FF7A-4DE8-4D65-81D8-4FA8605EE7A7}" sibTransId="{2D249ED8-69B0-4207-B006-5A147FD50E6E}"/>
    <dgm:cxn modelId="{7A78C041-0428-4AA7-80C2-0CBDC5E39DC7}" type="presOf" srcId="{2AB10564-DB40-4016-9823-C9F1C874BDDF}" destId="{D089C0A3-45A8-4875-ADF3-DF1EE35C4577}" srcOrd="0" destOrd="1" presId="urn:microsoft.com/office/officeart/2018/2/layout/IconLabelDescriptionList"/>
    <dgm:cxn modelId="{BEEB4D66-F775-41C6-B45E-99725C0B1AE4}" srcId="{3335927E-4DB5-4809-9CC2-2AA9EF7B8200}" destId="{FE06AA2B-35D3-4C90-AE60-C752C6D159E0}" srcOrd="0" destOrd="0" parTransId="{CC05D3F9-8F3D-4939-9D9B-7449F9057E16}" sibTransId="{87FF35C4-DF60-4E4F-A2A5-AD9A2E088C44}"/>
    <dgm:cxn modelId="{2AE18773-7153-4775-8241-989EDE84F191}" type="presOf" srcId="{3335927E-4DB5-4809-9CC2-2AA9EF7B8200}" destId="{2A98C816-2355-465E-8D5C-DAF41744F07C}" srcOrd="0" destOrd="0" presId="urn:microsoft.com/office/officeart/2018/2/layout/IconLabelDescriptionList"/>
    <dgm:cxn modelId="{0C1E2B59-D8BC-4D4C-83AE-1CD946913594}" type="presOf" srcId="{613E88B3-58EF-4B29-BBB2-E6F7CCC79192}" destId="{D089C0A3-45A8-4875-ADF3-DF1EE35C4577}" srcOrd="0" destOrd="0" presId="urn:microsoft.com/office/officeart/2018/2/layout/IconLabelDescriptionList"/>
    <dgm:cxn modelId="{5AE9A67E-044A-4113-957B-E337459475A8}" srcId="{FE06AA2B-35D3-4C90-AE60-C752C6D159E0}" destId="{DCE637E0-2AE7-45D9-BDB7-025D674B9512}" srcOrd="0" destOrd="0" parTransId="{078B269C-7C26-4A0E-B993-4D68E2C161B4}" sibTransId="{702C17CA-3708-4449-A013-ED13536D62FD}"/>
    <dgm:cxn modelId="{DC89108A-C289-408B-BD16-D2B301D26FA4}" srcId="{7B176EBD-7C67-4CD5-BB86-5E7FC101476A}" destId="{613E88B3-58EF-4B29-BBB2-E6F7CCC79192}" srcOrd="0" destOrd="0" parTransId="{697ED723-F1C8-443D-B5BD-75D8E0229E9A}" sibTransId="{099CED76-7694-496E-843D-B99BDD7C2E6E}"/>
    <dgm:cxn modelId="{048F9E8F-C3F2-4CBD-B232-4A09F425907B}" type="presOf" srcId="{8D2DE368-EA1D-43BC-B95E-6CDAE27F5FDF}" destId="{D089C0A3-45A8-4875-ADF3-DF1EE35C4577}" srcOrd="0" destOrd="3" presId="urn:microsoft.com/office/officeart/2018/2/layout/IconLabelDescriptionList"/>
    <dgm:cxn modelId="{EC052C9E-B613-448C-AB36-5600C8C0B7F8}" type="presOf" srcId="{7B176EBD-7C67-4CD5-BB86-5E7FC101476A}" destId="{A7271CFD-901E-4676-83D1-9F3573949134}" srcOrd="0" destOrd="0" presId="urn:microsoft.com/office/officeart/2018/2/layout/IconLabelDescriptionList"/>
    <dgm:cxn modelId="{163A99C8-41AC-4C5E-A74D-21B5A4CC9396}" srcId="{7B176EBD-7C67-4CD5-BB86-5E7FC101476A}" destId="{2AB10564-DB40-4016-9823-C9F1C874BDDF}" srcOrd="1" destOrd="0" parTransId="{0965F351-C435-4726-9E4D-8246FD8B9EDB}" sibTransId="{99F84482-E58D-47A1-9D57-C17A94F41D9C}"/>
    <dgm:cxn modelId="{690A88CE-C8DB-4F81-B561-E3819ADCA854}" type="presOf" srcId="{DCE637E0-2AE7-45D9-BDB7-025D674B9512}" destId="{E4C34BE1-C803-423B-9515-94B76A909A56}" srcOrd="0" destOrd="0" presId="urn:microsoft.com/office/officeart/2018/2/layout/IconLabelDescriptionList"/>
    <dgm:cxn modelId="{8D5DF8DA-CAB1-4AE9-80AD-3B201A93E4B1}" type="presOf" srcId="{AF288FC8-6C99-4076-9AE1-69D756DC93EE}" destId="{D089C0A3-45A8-4875-ADF3-DF1EE35C4577}" srcOrd="0" destOrd="2" presId="urn:microsoft.com/office/officeart/2018/2/layout/IconLabelDescriptionList"/>
    <dgm:cxn modelId="{DD1CE0E0-4C45-47D5-BDCF-FC9BADB5A457}" srcId="{7B176EBD-7C67-4CD5-BB86-5E7FC101476A}" destId="{AF288FC8-6C99-4076-9AE1-69D756DC93EE}" srcOrd="2" destOrd="0" parTransId="{FB862E7A-4D95-41B0-915A-B67F432F6D6F}" sibTransId="{74B8F521-2283-43D3-8548-2A854570159D}"/>
    <dgm:cxn modelId="{C23B2AF0-F231-4BED-9DC8-E3E8E21328FB}" type="presOf" srcId="{FE06AA2B-35D3-4C90-AE60-C752C6D159E0}" destId="{CD638BBB-F79B-4393-80FC-F317EAF4DD8B}" srcOrd="0" destOrd="0" presId="urn:microsoft.com/office/officeart/2018/2/layout/IconLabelDescriptionList"/>
    <dgm:cxn modelId="{B7E0679F-B672-4A4B-A1E7-9E2A5DAF795B}" type="presParOf" srcId="{2A98C816-2355-465E-8D5C-DAF41744F07C}" destId="{7D27A887-7B7B-487E-B789-8174D24DA62B}" srcOrd="0" destOrd="0" presId="urn:microsoft.com/office/officeart/2018/2/layout/IconLabelDescriptionList"/>
    <dgm:cxn modelId="{C90CCBE0-21C3-4370-B7CD-FC1D1E41059B}" type="presParOf" srcId="{7D27A887-7B7B-487E-B789-8174D24DA62B}" destId="{88DDFDBB-C340-4767-BF55-28C76A5F0A6C}" srcOrd="0" destOrd="0" presId="urn:microsoft.com/office/officeart/2018/2/layout/IconLabelDescriptionList"/>
    <dgm:cxn modelId="{0E11FEA4-7C9D-4A41-908D-9B68DCEA2A2D}" type="presParOf" srcId="{7D27A887-7B7B-487E-B789-8174D24DA62B}" destId="{D5DF206E-51F0-4498-9C1D-C94EC6F09DB8}" srcOrd="1" destOrd="0" presId="urn:microsoft.com/office/officeart/2018/2/layout/IconLabelDescriptionList"/>
    <dgm:cxn modelId="{621412A0-8F4F-4D59-9280-7804CF90A606}" type="presParOf" srcId="{7D27A887-7B7B-487E-B789-8174D24DA62B}" destId="{CD638BBB-F79B-4393-80FC-F317EAF4DD8B}" srcOrd="2" destOrd="0" presId="urn:microsoft.com/office/officeart/2018/2/layout/IconLabelDescriptionList"/>
    <dgm:cxn modelId="{4B6F674A-DCBA-47F5-8A62-EEB06DF999B8}" type="presParOf" srcId="{7D27A887-7B7B-487E-B789-8174D24DA62B}" destId="{B1FDF69D-643C-4938-B5E8-390F2A7F704E}" srcOrd="3" destOrd="0" presId="urn:microsoft.com/office/officeart/2018/2/layout/IconLabelDescriptionList"/>
    <dgm:cxn modelId="{BEA91504-5918-4A5E-8767-C59C2AD0BBCE}" type="presParOf" srcId="{7D27A887-7B7B-487E-B789-8174D24DA62B}" destId="{E4C34BE1-C803-423B-9515-94B76A909A56}" srcOrd="4" destOrd="0" presId="urn:microsoft.com/office/officeart/2018/2/layout/IconLabelDescriptionList"/>
    <dgm:cxn modelId="{9AB9E214-D393-47DB-8896-94DC98A55D88}" type="presParOf" srcId="{2A98C816-2355-465E-8D5C-DAF41744F07C}" destId="{5DFFCB7E-A7CD-4244-B47E-249868886D09}" srcOrd="1" destOrd="0" presId="urn:microsoft.com/office/officeart/2018/2/layout/IconLabelDescriptionList"/>
    <dgm:cxn modelId="{414A0C19-1098-45B4-A2A9-C76B668E5276}" type="presParOf" srcId="{2A98C816-2355-465E-8D5C-DAF41744F07C}" destId="{CE397A89-5FBF-450E-BC40-E0BAEF8BE8D5}" srcOrd="2" destOrd="0" presId="urn:microsoft.com/office/officeart/2018/2/layout/IconLabelDescriptionList"/>
    <dgm:cxn modelId="{828E31B1-7F91-4609-A72E-8E95046D190F}" type="presParOf" srcId="{CE397A89-5FBF-450E-BC40-E0BAEF8BE8D5}" destId="{44045EB5-3D69-4467-9163-CF64742AEF6C}" srcOrd="0" destOrd="0" presId="urn:microsoft.com/office/officeart/2018/2/layout/IconLabelDescriptionList"/>
    <dgm:cxn modelId="{2032A6E5-80BB-4AEA-B350-F8CC8D21D046}" type="presParOf" srcId="{CE397A89-5FBF-450E-BC40-E0BAEF8BE8D5}" destId="{7ADD6D6B-769B-49BC-9545-96C1979C793E}" srcOrd="1" destOrd="0" presId="urn:microsoft.com/office/officeart/2018/2/layout/IconLabelDescriptionList"/>
    <dgm:cxn modelId="{75886E0A-1D6A-487E-AD34-CA8098C384BC}" type="presParOf" srcId="{CE397A89-5FBF-450E-BC40-E0BAEF8BE8D5}" destId="{A7271CFD-901E-4676-83D1-9F3573949134}" srcOrd="2" destOrd="0" presId="urn:microsoft.com/office/officeart/2018/2/layout/IconLabelDescriptionList"/>
    <dgm:cxn modelId="{FB9BFBCB-B731-49AA-89CB-40DE57B6FE65}" type="presParOf" srcId="{CE397A89-5FBF-450E-BC40-E0BAEF8BE8D5}" destId="{342A320D-A5B1-484B-A7E5-F0DC64FF9404}" srcOrd="3" destOrd="0" presId="urn:microsoft.com/office/officeart/2018/2/layout/IconLabelDescriptionList"/>
    <dgm:cxn modelId="{DC7F3EE2-9D19-48C1-B3FB-CDC0A2807D22}" type="presParOf" srcId="{CE397A89-5FBF-450E-BC40-E0BAEF8BE8D5}" destId="{D089C0A3-45A8-4875-ADF3-DF1EE35C457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A110C3-0DD0-40B2-87A5-0FDFFE87652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5AC1F8E9-16AA-4B6A-83FB-04E1D418B25E}">
      <dgm:prSet custT="1"/>
      <dgm:spPr>
        <a:solidFill>
          <a:schemeClr val="accent4">
            <a:lumMod val="75000"/>
            <a:lumOff val="25000"/>
          </a:schemeClr>
        </a:solidFill>
      </dgm:spPr>
      <dgm:t>
        <a:bodyPr vert="horz" lIns="91440" tIns="0" rIns="91440" bIns="91440" anchor="t" anchorCtr="0"/>
        <a:lstStyle/>
        <a:p>
          <a:pPr algn="ctr">
            <a:lnSpc>
              <a:spcPct val="100000"/>
            </a:lnSpc>
          </a:pPr>
          <a:r>
            <a:rPr lang="en-US" sz="1400" b="1">
              <a:effectLst/>
            </a:rPr>
            <a:t>Fisheries and Oceans</a:t>
          </a:r>
          <a:endParaRPr lang="en-CA" sz="1400" b="1">
            <a:effectLst/>
          </a:endParaRPr>
        </a:p>
      </dgm:t>
    </dgm:pt>
    <dgm:pt modelId="{9184755A-EF0F-4820-A312-14927A2378AD}" type="parTrans" cxnId="{F7A2696C-F143-4931-B68D-551E956366FA}">
      <dgm:prSet/>
      <dgm:spPr/>
      <dgm:t>
        <a:bodyPr/>
        <a:lstStyle/>
        <a:p>
          <a:endParaRPr lang="en-CA"/>
        </a:p>
      </dgm:t>
    </dgm:pt>
    <dgm:pt modelId="{8E6B3F82-9BA3-4690-B36D-2FD81FAD113F}" type="sibTrans" cxnId="{F7A2696C-F143-4931-B68D-551E956366FA}">
      <dgm:prSet/>
      <dgm:spPr/>
      <dgm:t>
        <a:bodyPr/>
        <a:lstStyle/>
        <a:p>
          <a:endParaRPr lang="en-CA"/>
        </a:p>
      </dgm:t>
    </dgm:pt>
    <dgm:pt modelId="{0D598026-2078-4311-A909-BFD5D5D48F04}">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Investigate IoT solutions to improve tracking and usage of scientific equipment</a:t>
          </a:r>
          <a:endParaRPr lang="en-CA" sz="1100"/>
        </a:p>
      </dgm:t>
    </dgm:pt>
    <dgm:pt modelId="{3FF94CF6-0E07-4491-AE4F-25890E5C3CDE}" type="parTrans" cxnId="{D6575689-53AE-43D5-A9C7-DA0FDBAD12FF}">
      <dgm:prSet/>
      <dgm:spPr/>
      <dgm:t>
        <a:bodyPr/>
        <a:lstStyle/>
        <a:p>
          <a:endParaRPr lang="en-CA"/>
        </a:p>
      </dgm:t>
    </dgm:pt>
    <dgm:pt modelId="{56890751-D168-4D1E-BCF5-0E96E2F8CD5E}" type="sibTrans" cxnId="{D6575689-53AE-43D5-A9C7-DA0FDBAD12FF}">
      <dgm:prSet/>
      <dgm:spPr/>
      <dgm:t>
        <a:bodyPr/>
        <a:lstStyle/>
        <a:p>
          <a:endParaRPr lang="en-CA"/>
        </a:p>
      </dgm:t>
    </dgm:pt>
    <dgm:pt modelId="{0C58A4E3-F9CD-4E0F-96CA-C9488FD78549}">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ctr">
            <a:lnSpc>
              <a:spcPct val="100000"/>
            </a:lnSpc>
          </a:pPr>
          <a:r>
            <a:rPr lang="en-US" sz="1400" b="1">
              <a:effectLst/>
            </a:rPr>
            <a:t>Agriculture and Agri-Foods Canada</a:t>
          </a:r>
          <a:endParaRPr lang="en-CA" sz="1400" b="1">
            <a:effectLst/>
          </a:endParaRPr>
        </a:p>
      </dgm:t>
    </dgm:pt>
    <dgm:pt modelId="{150F2E1E-DC9B-40B9-A6E0-48D297D2714B}" type="parTrans" cxnId="{B50C35AF-0E2B-41E0-BCAA-78A925D37DED}">
      <dgm:prSet/>
      <dgm:spPr/>
      <dgm:t>
        <a:bodyPr/>
        <a:lstStyle/>
        <a:p>
          <a:endParaRPr lang="en-CA"/>
        </a:p>
      </dgm:t>
    </dgm:pt>
    <dgm:pt modelId="{DD5ADF0C-15B6-4B90-8F2C-54B0656C3528}" type="sibTrans" cxnId="{B50C35AF-0E2B-41E0-BCAA-78A925D37DED}">
      <dgm:prSet/>
      <dgm:spPr/>
      <dgm:t>
        <a:bodyPr/>
        <a:lstStyle/>
        <a:p>
          <a:endParaRPr lang="en-CA"/>
        </a:p>
      </dgm:t>
    </dgm:pt>
    <dgm:pt modelId="{027EF240-C4F9-42F1-AFB0-C626E7A29A5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US" sz="1100" b="0"/>
            <a:t>Develop a cloud-based IoT platform using </a:t>
          </a:r>
          <a:r>
            <a:rPr lang="en-US" sz="1100" b="0" err="1"/>
            <a:t>LoRaWAN</a:t>
          </a:r>
          <a:r>
            <a:rPr lang="en-US" sz="1100" b="0"/>
            <a:t> for remote sensor data</a:t>
          </a:r>
          <a:endParaRPr lang="en-CA" sz="1100"/>
        </a:p>
      </dgm:t>
    </dgm:pt>
    <dgm:pt modelId="{D54CBA56-DAE4-451C-B5E6-150AA2551D72}" type="parTrans" cxnId="{560B1C38-DF7A-4D3D-A010-D84543244789}">
      <dgm:prSet/>
      <dgm:spPr/>
      <dgm:t>
        <a:bodyPr/>
        <a:lstStyle/>
        <a:p>
          <a:endParaRPr lang="en-CA"/>
        </a:p>
      </dgm:t>
    </dgm:pt>
    <dgm:pt modelId="{B3ECAB27-E22C-42F8-B5F1-5E55378F9464}" type="sibTrans" cxnId="{560B1C38-DF7A-4D3D-A010-D84543244789}">
      <dgm:prSet/>
      <dgm:spPr/>
      <dgm:t>
        <a:bodyPr/>
        <a:lstStyle/>
        <a:p>
          <a:endParaRPr lang="en-CA"/>
        </a:p>
      </dgm:t>
    </dgm:pt>
    <dgm:pt modelId="{8E0CFB67-FFC1-D344-A57D-6905C065F416}">
      <dgm:prSet custT="1"/>
      <dgm:spPr>
        <a:solidFill>
          <a:schemeClr val="tx1">
            <a:lumMod val="75000"/>
            <a:lumOff val="25000"/>
          </a:schemeClr>
        </a:solidFill>
      </dgm:spPr>
      <dgm:t>
        <a:bodyPr lIns="91440" tIns="0" rIns="91440" bIns="91440"/>
        <a:lstStyle/>
        <a:p>
          <a:pPr algn="ctr">
            <a:lnSpc>
              <a:spcPct val="100000"/>
            </a:lnSpc>
          </a:pPr>
          <a:r>
            <a:rPr lang="en-US" sz="1400" b="1">
              <a:effectLst/>
            </a:rPr>
            <a:t>RFID Project</a:t>
          </a:r>
        </a:p>
      </dgm:t>
    </dgm:pt>
    <dgm:pt modelId="{838F4DAF-BE36-C34E-A30B-760EB600FC03}" type="parTrans" cxnId="{1883D5FD-B817-0E46-94A8-84B834F18B4A}">
      <dgm:prSet/>
      <dgm:spPr/>
      <dgm:t>
        <a:bodyPr/>
        <a:lstStyle/>
        <a:p>
          <a:endParaRPr lang="en-US"/>
        </a:p>
      </dgm:t>
    </dgm:pt>
    <dgm:pt modelId="{D85F63C3-2924-8747-9E0F-329801326C59}" type="sibTrans" cxnId="{1883D5FD-B817-0E46-94A8-84B834F18B4A}">
      <dgm:prSet/>
      <dgm:spPr/>
      <dgm:t>
        <a:bodyPr/>
        <a:lstStyle/>
        <a:p>
          <a:endParaRPr lang="en-US"/>
        </a:p>
      </dgm:t>
    </dgm:pt>
    <dgm:pt modelId="{6950811D-B219-154B-8F64-0E2574812741}">
      <dgm:prSet custT="1"/>
      <dgm:spPr>
        <a:solidFill>
          <a:schemeClr val="tx1">
            <a:lumMod val="75000"/>
            <a:lumOff val="25000"/>
          </a:schemeClr>
        </a:solidFill>
      </dgm:spPr>
      <dgm:t>
        <a:bodyPr lIns="91440" tIns="0" rIns="91440" bIns="91440"/>
        <a:lstStyle/>
        <a:p>
          <a:pPr algn="ctr">
            <a:lnSpc>
              <a:spcPct val="100000"/>
            </a:lnSpc>
          </a:pPr>
          <a:r>
            <a:rPr lang="en-US" sz="1400" b="1" baseline="0">
              <a:effectLst/>
            </a:rPr>
            <a:t>Environmental Monitoring</a:t>
          </a:r>
        </a:p>
      </dgm:t>
    </dgm:pt>
    <dgm:pt modelId="{F423ECBD-882F-B943-BDC1-1C28808AD2EB}" type="parTrans" cxnId="{BC28EA02-FA3C-1D45-89AF-F21A60840273}">
      <dgm:prSet/>
      <dgm:spPr/>
      <dgm:t>
        <a:bodyPr/>
        <a:lstStyle/>
        <a:p>
          <a:endParaRPr lang="en-US"/>
        </a:p>
      </dgm:t>
    </dgm:pt>
    <dgm:pt modelId="{A41A113A-2CA6-D042-8F11-55F1ACF43B9C}" type="sibTrans" cxnId="{BC28EA02-FA3C-1D45-89AF-F21A60840273}">
      <dgm:prSet/>
      <dgm:spPr/>
      <dgm:t>
        <a:bodyPr/>
        <a:lstStyle/>
        <a:p>
          <a:endParaRPr lang="en-US"/>
        </a:p>
      </dgm:t>
    </dgm:pt>
    <dgm:pt modelId="{5D214C9E-C440-4DBF-98EE-B9FDC8CD9152}">
      <dgm:prSet custT="1"/>
      <dgm:spPr>
        <a:solidFill>
          <a:schemeClr val="accent4">
            <a:lumMod val="75000"/>
            <a:lumOff val="25000"/>
          </a:schemeClr>
        </a:solidFill>
      </dgm:spPr>
      <dgm:t>
        <a:bodyPr vert="horz" lIns="91440" tIns="0" rIns="91440" bIns="91440" anchor="t" anchorCtr="0"/>
        <a:lstStyle/>
        <a:p>
          <a:pPr algn="l">
            <a:lnSpc>
              <a:spcPct val="200000"/>
            </a:lnSpc>
          </a:pPr>
          <a:r>
            <a:rPr lang="en-US" sz="1100" b="0"/>
            <a:t>Focus on equipment location and usage optimization</a:t>
          </a:r>
          <a:endParaRPr lang="en-CA" sz="1100"/>
        </a:p>
      </dgm:t>
    </dgm:pt>
    <dgm:pt modelId="{0178B137-3293-49C1-BEE2-5F34FAD8D891}" type="sibTrans" cxnId="{68C42B0E-F978-4D2F-92F4-3947B86EFC49}">
      <dgm:prSet/>
      <dgm:spPr/>
      <dgm:t>
        <a:bodyPr/>
        <a:lstStyle/>
        <a:p>
          <a:endParaRPr lang="en-CA"/>
        </a:p>
      </dgm:t>
    </dgm:pt>
    <dgm:pt modelId="{0DD32CCF-B3F2-4938-9C8F-777BF9E32016}" type="parTrans" cxnId="{68C42B0E-F978-4D2F-92F4-3947B86EFC49}">
      <dgm:prSet/>
      <dgm:spPr/>
      <dgm:t>
        <a:bodyPr/>
        <a:lstStyle/>
        <a:p>
          <a:endParaRPr lang="en-CA"/>
        </a:p>
      </dgm:t>
    </dgm:pt>
    <dgm:pt modelId="{71F2AF8E-FBF9-4658-B35B-98FCAB335835}">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Build a data repository and visualization tools</a:t>
          </a:r>
        </a:p>
      </dgm:t>
    </dgm:pt>
    <dgm:pt modelId="{2AABE70B-3192-4785-A9BE-F57AAC354F33}" type="parTrans" cxnId="{9A7CDDCA-8B17-4557-BE02-3BFDF467B64F}">
      <dgm:prSet/>
      <dgm:spPr/>
      <dgm:t>
        <a:bodyPr/>
        <a:lstStyle/>
        <a:p>
          <a:endParaRPr lang="en-US"/>
        </a:p>
      </dgm:t>
    </dgm:pt>
    <dgm:pt modelId="{CB7F8D3E-E493-4752-942B-46ABC654D5C4}" type="sibTrans" cxnId="{9A7CDDCA-8B17-4557-BE02-3BFDF467B64F}">
      <dgm:prSet/>
      <dgm:spPr/>
      <dgm:t>
        <a:bodyPr/>
        <a:lstStyle/>
        <a:p>
          <a:endParaRPr lang="en-US"/>
        </a:p>
      </dgm:t>
    </dgm:pt>
    <dgm:pt modelId="{951DB199-F6C6-46A1-B03B-34D7C9DD5AE3}">
      <dgm:prSet custT="1"/>
      <dgm:spPr>
        <a:solidFill>
          <a:schemeClr val="accent4">
            <a:lumMod val="75000"/>
            <a:lumOff val="25000"/>
          </a:schemeClr>
        </a:solidFill>
        <a:ln>
          <a:solidFill>
            <a:schemeClr val="accent4">
              <a:lumMod val="75000"/>
              <a:lumOff val="25000"/>
            </a:schemeClr>
          </a:solidFill>
        </a:ln>
      </dgm:spPr>
      <dgm:t>
        <a:bodyPr lIns="91440" tIns="0" rIns="91440" bIns="91440" anchor="t" anchorCtr="0"/>
        <a:lstStyle/>
        <a:p>
          <a:pPr algn="l">
            <a:lnSpc>
              <a:spcPct val="200000"/>
            </a:lnSpc>
          </a:pPr>
          <a:r>
            <a:rPr lang="en-CA" sz="1100"/>
            <a:t>Provide hands-on IoT and cloud experience to AAFC staff</a:t>
          </a:r>
        </a:p>
      </dgm:t>
    </dgm:pt>
    <dgm:pt modelId="{F2A0FB6D-4E63-431A-977C-04F73ECC3682}" type="parTrans" cxnId="{FE60A343-BA48-4F54-B7D8-9D21D3C52C0F}">
      <dgm:prSet/>
      <dgm:spPr/>
      <dgm:t>
        <a:bodyPr/>
        <a:lstStyle/>
        <a:p>
          <a:endParaRPr lang="en-US"/>
        </a:p>
      </dgm:t>
    </dgm:pt>
    <dgm:pt modelId="{FAF93C4B-2803-4457-8B7D-11F92B4AC13A}" type="sibTrans" cxnId="{FE60A343-BA48-4F54-B7D8-9D21D3C52C0F}">
      <dgm:prSet/>
      <dgm:spPr/>
      <dgm:t>
        <a:bodyPr/>
        <a:lstStyle/>
        <a:p>
          <a:endParaRPr lang="en-US"/>
        </a:p>
      </dgm:t>
    </dgm:pt>
    <dgm:pt modelId="{C87B22E6-DB78-45CE-A155-A20024D0E9A1}">
      <dgm:prSet custT="1"/>
      <dgm:spPr>
        <a:solidFill>
          <a:schemeClr val="tx1">
            <a:lumMod val="75000"/>
            <a:lumOff val="25000"/>
          </a:schemeClr>
        </a:solidFill>
      </dgm:spPr>
      <dgm:t>
        <a:bodyPr lIns="91440" tIns="0" rIns="91440" bIns="91440"/>
        <a:lstStyle/>
        <a:p>
          <a:pPr algn="l">
            <a:lnSpc>
              <a:spcPct val="200000"/>
            </a:lnSpc>
          </a:pPr>
          <a:r>
            <a:rPr lang="en-US" sz="1100"/>
            <a:t>Assess RFID for asset tracking across various materials and equipment</a:t>
          </a:r>
        </a:p>
      </dgm:t>
    </dgm:pt>
    <dgm:pt modelId="{1CC60EAE-E24D-4905-8233-696254BDBA50}" type="parTrans" cxnId="{BB417842-F7DE-4376-BF73-CCFBA00E478A}">
      <dgm:prSet/>
      <dgm:spPr/>
      <dgm:t>
        <a:bodyPr/>
        <a:lstStyle/>
        <a:p>
          <a:endParaRPr lang="en-US"/>
        </a:p>
      </dgm:t>
    </dgm:pt>
    <dgm:pt modelId="{7B66776C-DCE1-4717-8E2D-A4C70E3BD4A0}" type="sibTrans" cxnId="{BB417842-F7DE-4376-BF73-CCFBA00E478A}">
      <dgm:prSet/>
      <dgm:spPr/>
      <dgm:t>
        <a:bodyPr/>
        <a:lstStyle/>
        <a:p>
          <a:endParaRPr lang="en-US"/>
        </a:p>
      </dgm:t>
    </dgm:pt>
    <dgm:pt modelId="{6833E1F1-C311-4922-9D9C-AFFF2306C79B}">
      <dgm:prSet custT="1"/>
      <dgm:spPr>
        <a:solidFill>
          <a:schemeClr val="tx1">
            <a:lumMod val="75000"/>
            <a:lumOff val="25000"/>
          </a:schemeClr>
        </a:solidFill>
      </dgm:spPr>
      <dgm:t>
        <a:bodyPr lIns="91440" tIns="0" rIns="91440" bIns="91440"/>
        <a:lstStyle/>
        <a:p>
          <a:pPr algn="l">
            <a:lnSpc>
              <a:spcPct val="200000"/>
            </a:lnSpc>
          </a:pPr>
          <a:r>
            <a:rPr lang="en-US" sz="1100"/>
            <a:t>Evaluate cost-effectiveness and implementation feasibility</a:t>
          </a:r>
        </a:p>
      </dgm:t>
    </dgm:pt>
    <dgm:pt modelId="{26396238-2709-4E59-901F-76386453ECCA}" type="parTrans" cxnId="{7059FA17-5593-4CFF-A28C-F829BBB0FEBE}">
      <dgm:prSet/>
      <dgm:spPr/>
      <dgm:t>
        <a:bodyPr/>
        <a:lstStyle/>
        <a:p>
          <a:endParaRPr lang="en-US"/>
        </a:p>
      </dgm:t>
    </dgm:pt>
    <dgm:pt modelId="{86DBC407-CDB7-4211-81CD-71A82D67C2E0}" type="sibTrans" cxnId="{7059FA17-5593-4CFF-A28C-F829BBB0FEBE}">
      <dgm:prSet/>
      <dgm:spPr/>
      <dgm:t>
        <a:bodyPr/>
        <a:lstStyle/>
        <a:p>
          <a:endParaRPr lang="en-US"/>
        </a:p>
      </dgm:t>
    </dgm:pt>
    <dgm:pt modelId="{F3325AAD-A47D-498B-9695-E3990284E174}">
      <dgm:prSet custT="1"/>
      <dgm:spPr>
        <a:solidFill>
          <a:schemeClr val="tx1">
            <a:lumMod val="75000"/>
            <a:lumOff val="25000"/>
          </a:schemeClr>
        </a:solidFill>
      </dgm:spPr>
      <dgm:t>
        <a:bodyPr lIns="91440" tIns="0" rIns="91440" bIns="91440"/>
        <a:lstStyle/>
        <a:p>
          <a:pPr algn="l">
            <a:lnSpc>
              <a:spcPct val="200000"/>
            </a:lnSpc>
          </a:pPr>
          <a:r>
            <a:rPr lang="en-US" sz="1100"/>
            <a:t>Develop a high-level RFID development plan	</a:t>
          </a:r>
        </a:p>
      </dgm:t>
    </dgm:pt>
    <dgm:pt modelId="{52A21481-58C5-446D-A909-57BA56B32EF8}" type="parTrans" cxnId="{A15BDC17-7E54-4198-8E47-5C63A48D8514}">
      <dgm:prSet/>
      <dgm:spPr/>
      <dgm:t>
        <a:bodyPr/>
        <a:lstStyle/>
        <a:p>
          <a:endParaRPr lang="en-US"/>
        </a:p>
      </dgm:t>
    </dgm:pt>
    <dgm:pt modelId="{FA6B13E9-1019-4D49-9D85-6CF36F2AA3BE}" type="sibTrans" cxnId="{A15BDC17-7E54-4198-8E47-5C63A48D8514}">
      <dgm:prSet/>
      <dgm:spPr/>
      <dgm:t>
        <a:bodyPr/>
        <a:lstStyle/>
        <a:p>
          <a:endParaRPr lang="en-US"/>
        </a:p>
      </dgm:t>
    </dgm:pt>
    <dgm:pt modelId="{070C2285-EC08-43AE-BA4F-56BA0B09833D}">
      <dgm:prSet custT="1"/>
      <dgm:spPr>
        <a:solidFill>
          <a:schemeClr val="tx1">
            <a:lumMod val="75000"/>
            <a:lumOff val="25000"/>
          </a:schemeClr>
        </a:solidFill>
      </dgm:spPr>
      <dgm:t>
        <a:bodyPr lIns="91440" tIns="0" rIns="91440" bIns="91440"/>
        <a:lstStyle/>
        <a:p>
          <a:pPr algn="l">
            <a:lnSpc>
              <a:spcPct val="200000"/>
            </a:lnSpc>
          </a:pPr>
          <a:r>
            <a:rPr lang="en-US" sz="1100" baseline="0"/>
            <a:t>Monitor temperature, humidity, and dust in a data center</a:t>
          </a:r>
        </a:p>
      </dgm:t>
    </dgm:pt>
    <dgm:pt modelId="{4F7AE895-5A5C-4158-9AA9-19FF8826A312}" type="parTrans" cxnId="{0F0D51FD-54CE-46AC-BE3F-AE28A8F2D4C8}">
      <dgm:prSet/>
      <dgm:spPr/>
      <dgm:t>
        <a:bodyPr/>
        <a:lstStyle/>
        <a:p>
          <a:endParaRPr lang="en-US"/>
        </a:p>
      </dgm:t>
    </dgm:pt>
    <dgm:pt modelId="{43940E39-16D7-4C01-953C-BEA58BDE2EE1}" type="sibTrans" cxnId="{0F0D51FD-54CE-46AC-BE3F-AE28A8F2D4C8}">
      <dgm:prSet/>
      <dgm:spPr/>
      <dgm:t>
        <a:bodyPr/>
        <a:lstStyle/>
        <a:p>
          <a:endParaRPr lang="en-US"/>
        </a:p>
      </dgm:t>
    </dgm:pt>
    <dgm:pt modelId="{4FB03940-5B8C-411D-895B-CFA0BB938B68}">
      <dgm:prSet custT="1"/>
      <dgm:spPr>
        <a:solidFill>
          <a:schemeClr val="tx1">
            <a:lumMod val="75000"/>
            <a:lumOff val="25000"/>
          </a:schemeClr>
        </a:solidFill>
      </dgm:spPr>
      <dgm:t>
        <a:bodyPr lIns="91440" tIns="0" rIns="91440" bIns="91440"/>
        <a:lstStyle/>
        <a:p>
          <a:pPr algn="l">
            <a:lnSpc>
              <a:spcPct val="200000"/>
            </a:lnSpc>
          </a:pPr>
          <a:r>
            <a:rPr lang="en-US" sz="1100" baseline="0"/>
            <a:t>Test IoT communication models for effectiveness</a:t>
          </a:r>
        </a:p>
      </dgm:t>
    </dgm:pt>
    <dgm:pt modelId="{8D09DC86-9A16-49C8-AC71-BE227D6AADB8}" type="parTrans" cxnId="{65F40FE8-0453-4DCE-ABBE-7761FBBED55A}">
      <dgm:prSet/>
      <dgm:spPr/>
      <dgm:t>
        <a:bodyPr/>
        <a:lstStyle/>
        <a:p>
          <a:endParaRPr lang="en-US"/>
        </a:p>
      </dgm:t>
    </dgm:pt>
    <dgm:pt modelId="{DB213C1E-8A8B-466D-9FAB-20D4F852E45D}" type="sibTrans" cxnId="{65F40FE8-0453-4DCE-ABBE-7761FBBED55A}">
      <dgm:prSet/>
      <dgm:spPr/>
      <dgm:t>
        <a:bodyPr/>
        <a:lstStyle/>
        <a:p>
          <a:endParaRPr lang="en-US"/>
        </a:p>
      </dgm:t>
    </dgm:pt>
    <dgm:pt modelId="{3D32A93F-88E9-4339-A0BA-143F4A3ECAA4}">
      <dgm:prSet custT="1"/>
      <dgm:spPr>
        <a:solidFill>
          <a:schemeClr val="tx1">
            <a:lumMod val="75000"/>
            <a:lumOff val="25000"/>
          </a:schemeClr>
        </a:solidFill>
      </dgm:spPr>
      <dgm:t>
        <a:bodyPr lIns="91440" tIns="0" rIns="91440" bIns="91440"/>
        <a:lstStyle/>
        <a:p>
          <a:pPr algn="l">
            <a:lnSpc>
              <a:spcPct val="200000"/>
            </a:lnSpc>
          </a:pPr>
          <a:r>
            <a:rPr lang="en-US" sz="1100" baseline="0"/>
            <a:t>Use distribution maps and digital twins for enhanced analysis</a:t>
          </a:r>
        </a:p>
      </dgm:t>
    </dgm:pt>
    <dgm:pt modelId="{2063D9BB-B6E0-47F0-853E-F95F46D26FE9}" type="parTrans" cxnId="{1F564726-4091-40BD-8716-E5ED5A1F07D5}">
      <dgm:prSet/>
      <dgm:spPr/>
      <dgm:t>
        <a:bodyPr/>
        <a:lstStyle/>
        <a:p>
          <a:endParaRPr lang="en-US"/>
        </a:p>
      </dgm:t>
    </dgm:pt>
    <dgm:pt modelId="{E7BE4085-7595-4E70-9B49-5EEF86B880C0}" type="sibTrans" cxnId="{1F564726-4091-40BD-8716-E5ED5A1F07D5}">
      <dgm:prSet/>
      <dgm:spPr/>
      <dgm:t>
        <a:bodyPr/>
        <a:lstStyle/>
        <a:p>
          <a:endParaRPr lang="en-US"/>
        </a:p>
      </dgm:t>
    </dgm:pt>
    <dgm:pt modelId="{CDBC40A4-3A6B-4BD8-BE53-E4C9CF609654}" type="pres">
      <dgm:prSet presAssocID="{15A110C3-0DD0-40B2-87A5-0FDFFE87652B}" presName="Name0" presStyleCnt="0">
        <dgm:presLayoutVars>
          <dgm:dir/>
          <dgm:resizeHandles val="exact"/>
        </dgm:presLayoutVars>
      </dgm:prSet>
      <dgm:spPr/>
    </dgm:pt>
    <dgm:pt modelId="{750AAA78-39B0-4208-8E63-27D3978DDBA5}" type="pres">
      <dgm:prSet presAssocID="{15A110C3-0DD0-40B2-87A5-0FDFFE87652B}" presName="fgShape" presStyleLbl="fgShp" presStyleIdx="0" presStyleCnt="1" custLinFactNeighborX="-927" custLinFactNeighborY="-4370"/>
      <dgm:spPr>
        <a:solidFill>
          <a:schemeClr val="accent1">
            <a:tint val="60000"/>
            <a:hueOff val="0"/>
            <a:satOff val="0"/>
            <a:lumOff val="0"/>
            <a:alpha val="0"/>
          </a:schemeClr>
        </a:solidFill>
        <a:ln>
          <a:noFill/>
        </a:ln>
      </dgm:spPr>
    </dgm:pt>
    <dgm:pt modelId="{8D5083CD-8C81-4FD0-88E8-15F8D16F269B}" type="pres">
      <dgm:prSet presAssocID="{15A110C3-0DD0-40B2-87A5-0FDFFE87652B}" presName="linComp" presStyleCnt="0"/>
      <dgm:spPr/>
    </dgm:pt>
    <dgm:pt modelId="{D76169E2-50B8-4A09-BA17-CBF56F03A574}" type="pres">
      <dgm:prSet presAssocID="{5AC1F8E9-16AA-4B6A-83FB-04E1D418B25E}" presName="compNode" presStyleCnt="0"/>
      <dgm:spPr/>
    </dgm:pt>
    <dgm:pt modelId="{7FB2B829-8F23-4FFC-87F6-FEC814DCC471}" type="pres">
      <dgm:prSet presAssocID="{5AC1F8E9-16AA-4B6A-83FB-04E1D418B25E}" presName="bkgdShape" presStyleLbl="node1" presStyleIdx="0" presStyleCnt="4" custAng="0" custScaleY="100000" custLinFactNeighborX="-95"/>
      <dgm:spPr/>
    </dgm:pt>
    <dgm:pt modelId="{6B7A611C-BEAE-4B97-8C6B-18F24B5D7917}" type="pres">
      <dgm:prSet presAssocID="{5AC1F8E9-16AA-4B6A-83FB-04E1D418B25E}" presName="nodeTx" presStyleLbl="node1" presStyleIdx="0" presStyleCnt="4">
        <dgm:presLayoutVars>
          <dgm:bulletEnabled val="1"/>
        </dgm:presLayoutVars>
      </dgm:prSet>
      <dgm:spPr/>
    </dgm:pt>
    <dgm:pt modelId="{FDC67417-506D-45CC-91E6-9ADAF59209D6}" type="pres">
      <dgm:prSet presAssocID="{5AC1F8E9-16AA-4B6A-83FB-04E1D418B25E}" presName="invisiNode" presStyleLbl="node1" presStyleIdx="0" presStyleCnt="4"/>
      <dgm:spPr/>
    </dgm:pt>
    <dgm:pt modelId="{7D516306-EC1B-4CB9-92CC-AC745317E3BC}" type="pres">
      <dgm:prSet presAssocID="{5AC1F8E9-16AA-4B6A-83FB-04E1D418B25E}" presName="imagNode" presStyleLbl="fgImgPlace1" presStyleIdx="0" presStyleCnt="4" custScaleX="76088" custScaleY="75746" custLinFactNeighborX="-2340" custLinFactNeighborY="-982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Side view of a massive wave swirling"/>
        </a:ext>
      </dgm:extLst>
    </dgm:pt>
    <dgm:pt modelId="{D0F6FB44-9020-4898-9AD8-F28C28DC0DCD}" type="pres">
      <dgm:prSet presAssocID="{8E6B3F82-9BA3-4690-B36D-2FD81FAD113F}" presName="sibTrans" presStyleLbl="sibTrans2D1" presStyleIdx="0" presStyleCnt="0"/>
      <dgm:spPr/>
    </dgm:pt>
    <dgm:pt modelId="{24FEFED5-8492-4984-B5C9-E3DBE0BA8A83}" type="pres">
      <dgm:prSet presAssocID="{0C58A4E3-F9CD-4E0F-96CA-C9488FD78549}" presName="compNode" presStyleCnt="0"/>
      <dgm:spPr/>
    </dgm:pt>
    <dgm:pt modelId="{3E4539E5-0D2F-4B37-BA21-913446CB04A8}" type="pres">
      <dgm:prSet presAssocID="{0C58A4E3-F9CD-4E0F-96CA-C9488FD78549}" presName="bkgdShape" presStyleLbl="node1" presStyleIdx="1" presStyleCnt="4" custLinFactNeighborY="1715"/>
      <dgm:spPr/>
    </dgm:pt>
    <dgm:pt modelId="{9C965578-46A8-4219-8434-3A0C8A8AA564}" type="pres">
      <dgm:prSet presAssocID="{0C58A4E3-F9CD-4E0F-96CA-C9488FD78549}" presName="nodeTx" presStyleLbl="node1" presStyleIdx="1" presStyleCnt="4">
        <dgm:presLayoutVars>
          <dgm:bulletEnabled val="1"/>
        </dgm:presLayoutVars>
      </dgm:prSet>
      <dgm:spPr/>
    </dgm:pt>
    <dgm:pt modelId="{63644F7D-73D9-4A93-8994-82BD55DDF3ED}" type="pres">
      <dgm:prSet presAssocID="{0C58A4E3-F9CD-4E0F-96CA-C9488FD78549}" presName="invisiNode" presStyleLbl="node1" presStyleIdx="1" presStyleCnt="4"/>
      <dgm:spPr/>
    </dgm:pt>
    <dgm:pt modelId="{7A67794A-085C-4ADD-B7EB-23B241BB2B52}" type="pres">
      <dgm:prSet presAssocID="{0C58A4E3-F9CD-4E0F-96CA-C9488FD78549}" presName="imagNode" presStyleLbl="fgImgPlace1" presStyleIdx="1" presStyleCnt="4" custScaleX="75553" custScaleY="72939" custLinFactNeighborX="-1872" custLinFactNeighborY="-9359"/>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lls of haybale"/>
        </a:ext>
      </dgm:extLst>
    </dgm:pt>
    <dgm:pt modelId="{A7CA5584-17AF-9B48-BD9D-ACFE399193DB}" type="pres">
      <dgm:prSet presAssocID="{DD5ADF0C-15B6-4B90-8F2C-54B0656C3528}" presName="sibTrans" presStyleLbl="sibTrans2D1" presStyleIdx="0" presStyleCnt="0"/>
      <dgm:spPr/>
    </dgm:pt>
    <dgm:pt modelId="{FBC9AAFC-6BEC-6047-A380-EF8BE66684C9}" type="pres">
      <dgm:prSet presAssocID="{8E0CFB67-FFC1-D344-A57D-6905C065F416}" presName="compNode" presStyleCnt="0"/>
      <dgm:spPr/>
    </dgm:pt>
    <dgm:pt modelId="{60DB2B31-EF27-2F4C-93DC-DE780A16F817}" type="pres">
      <dgm:prSet presAssocID="{8E0CFB67-FFC1-D344-A57D-6905C065F416}" presName="bkgdShape" presStyleLbl="node1" presStyleIdx="2" presStyleCnt="4" custLinFactNeighborX="776"/>
      <dgm:spPr/>
    </dgm:pt>
    <dgm:pt modelId="{B8392F4D-232A-3B4F-A81F-88D8A24139AB}" type="pres">
      <dgm:prSet presAssocID="{8E0CFB67-FFC1-D344-A57D-6905C065F416}" presName="nodeTx" presStyleLbl="node1" presStyleIdx="2" presStyleCnt="4">
        <dgm:presLayoutVars>
          <dgm:bulletEnabled val="1"/>
        </dgm:presLayoutVars>
      </dgm:prSet>
      <dgm:spPr/>
    </dgm:pt>
    <dgm:pt modelId="{255DBF51-4749-6942-8721-546897690ED6}" type="pres">
      <dgm:prSet presAssocID="{8E0CFB67-FFC1-D344-A57D-6905C065F416}" presName="invisiNode" presStyleLbl="node1" presStyleIdx="2" presStyleCnt="4"/>
      <dgm:spPr/>
    </dgm:pt>
    <dgm:pt modelId="{45ACF314-62A2-DF41-8DDE-A58244D254D2}" type="pres">
      <dgm:prSet presAssocID="{8E0CFB67-FFC1-D344-A57D-6905C065F416}" presName="imagNode" presStyleLbl="fgImgPlace1" presStyleIdx="2" presStyleCnt="4" custScaleX="77815" custScaleY="76139" custLinFactNeighborX="3748" custLinFactNeighborY="-12831"/>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CA48D344-D69A-EF46-A8DE-3A4215B36531}" type="pres">
      <dgm:prSet presAssocID="{D85F63C3-2924-8747-9E0F-329801326C59}" presName="sibTrans" presStyleLbl="sibTrans2D1" presStyleIdx="0" presStyleCnt="0"/>
      <dgm:spPr/>
    </dgm:pt>
    <dgm:pt modelId="{A875A624-F6AA-C543-B239-80449F883F4D}" type="pres">
      <dgm:prSet presAssocID="{6950811D-B219-154B-8F64-0E2574812741}" presName="compNode" presStyleCnt="0"/>
      <dgm:spPr/>
    </dgm:pt>
    <dgm:pt modelId="{1BECE383-A954-9844-8613-23DBF5870A5D}" type="pres">
      <dgm:prSet presAssocID="{6950811D-B219-154B-8F64-0E2574812741}" presName="bkgdShape" presStyleLbl="node1" presStyleIdx="3" presStyleCnt="4"/>
      <dgm:spPr/>
    </dgm:pt>
    <dgm:pt modelId="{2ED3F19A-2540-7C4D-A866-BDD6E39F098F}" type="pres">
      <dgm:prSet presAssocID="{6950811D-B219-154B-8F64-0E2574812741}" presName="nodeTx" presStyleLbl="node1" presStyleIdx="3" presStyleCnt="4">
        <dgm:presLayoutVars>
          <dgm:bulletEnabled val="1"/>
        </dgm:presLayoutVars>
      </dgm:prSet>
      <dgm:spPr/>
    </dgm:pt>
    <dgm:pt modelId="{0EF5BEDA-5F45-A24D-BA83-B7CC6DFB54BC}" type="pres">
      <dgm:prSet presAssocID="{6950811D-B219-154B-8F64-0E2574812741}" presName="invisiNode" presStyleLbl="node1" presStyleIdx="3" presStyleCnt="4"/>
      <dgm:spPr/>
    </dgm:pt>
    <dgm:pt modelId="{D0E66FB3-31C1-B648-84BF-F23F4A20474D}" type="pres">
      <dgm:prSet presAssocID="{6950811D-B219-154B-8F64-0E2574812741}" presName="imagNode" presStyleLbl="fgImgPlace1" presStyleIdx="3" presStyleCnt="4" custScaleX="79162" custScaleY="77617" custLinFactNeighborX="1872" custLinFactNeighborY="-11230"/>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BB389E01-28E8-4ED1-BF09-143678DACD57}" type="presOf" srcId="{6833E1F1-C311-4922-9D9C-AFFF2306C79B}" destId="{60DB2B31-EF27-2F4C-93DC-DE780A16F817}" srcOrd="0" destOrd="2" presId="urn:microsoft.com/office/officeart/2005/8/layout/hList7"/>
    <dgm:cxn modelId="{BC28EA02-FA3C-1D45-89AF-F21A60840273}" srcId="{15A110C3-0DD0-40B2-87A5-0FDFFE87652B}" destId="{6950811D-B219-154B-8F64-0E2574812741}" srcOrd="3" destOrd="0" parTransId="{F423ECBD-882F-B943-BDC1-1C28808AD2EB}" sibTransId="{A41A113A-2CA6-D042-8F11-55F1ACF43B9C}"/>
    <dgm:cxn modelId="{BCAF120D-35EB-4D32-8B10-D507CEF7BBA5}" type="presOf" srcId="{3D32A93F-88E9-4339-A0BA-143F4A3ECAA4}" destId="{1BECE383-A954-9844-8613-23DBF5870A5D}" srcOrd="0" destOrd="3" presId="urn:microsoft.com/office/officeart/2005/8/layout/hList7"/>
    <dgm:cxn modelId="{68C42B0E-F978-4D2F-92F4-3947B86EFC49}" srcId="{5AC1F8E9-16AA-4B6A-83FB-04E1D418B25E}" destId="{5D214C9E-C440-4DBF-98EE-B9FDC8CD9152}" srcOrd="1" destOrd="0" parTransId="{0DD32CCF-B3F2-4938-9C8F-777BF9E32016}" sibTransId="{0178B137-3293-49C1-BEE2-5F34FAD8D891}"/>
    <dgm:cxn modelId="{70235B10-69B8-46D5-A4D5-40B5F6EF43A8}" type="presOf" srcId="{0D598026-2078-4311-A909-BFD5D5D48F04}" destId="{6B7A611C-BEAE-4B97-8C6B-18F24B5D7917}" srcOrd="1" destOrd="1" presId="urn:microsoft.com/office/officeart/2005/8/layout/hList7"/>
    <dgm:cxn modelId="{A15BDC17-7E54-4198-8E47-5C63A48D8514}" srcId="{8E0CFB67-FFC1-D344-A57D-6905C065F416}" destId="{F3325AAD-A47D-498B-9695-E3990284E174}" srcOrd="2" destOrd="0" parTransId="{52A21481-58C5-446D-A909-57BA56B32EF8}" sibTransId="{FA6B13E9-1019-4D49-9D85-6CF36F2AA3BE}"/>
    <dgm:cxn modelId="{7059FA17-5593-4CFF-A28C-F829BBB0FEBE}" srcId="{8E0CFB67-FFC1-D344-A57D-6905C065F416}" destId="{6833E1F1-C311-4922-9D9C-AFFF2306C79B}" srcOrd="1" destOrd="0" parTransId="{26396238-2709-4E59-901F-76386453ECCA}" sibTransId="{86DBC407-CDB7-4211-81CD-71A82D67C2E0}"/>
    <dgm:cxn modelId="{A8F00126-F1AD-4F13-88B2-21A5255BD64B}" type="presOf" srcId="{0C58A4E3-F9CD-4E0F-96CA-C9488FD78549}" destId="{9C965578-46A8-4219-8434-3A0C8A8AA564}" srcOrd="1" destOrd="0" presId="urn:microsoft.com/office/officeart/2005/8/layout/hList7"/>
    <dgm:cxn modelId="{1F564726-4091-40BD-8716-E5ED5A1F07D5}" srcId="{6950811D-B219-154B-8F64-0E2574812741}" destId="{3D32A93F-88E9-4339-A0BA-143F4A3ECAA4}" srcOrd="2" destOrd="0" parTransId="{2063D9BB-B6E0-47F0-853E-F95F46D26FE9}" sibTransId="{E7BE4085-7595-4E70-9B49-5EEF86B880C0}"/>
    <dgm:cxn modelId="{0068B428-DADF-4781-A8CC-D72CCA87C255}" type="presOf" srcId="{951DB199-F6C6-46A1-B03B-34D7C9DD5AE3}" destId="{9C965578-46A8-4219-8434-3A0C8A8AA564}" srcOrd="1" destOrd="3" presId="urn:microsoft.com/office/officeart/2005/8/layout/hList7"/>
    <dgm:cxn modelId="{0E962A2E-E69D-4035-8ABE-82450A5E223E}" type="presOf" srcId="{027EF240-C4F9-42F1-AFB0-C626E7A29A53}" destId="{9C965578-46A8-4219-8434-3A0C8A8AA564}" srcOrd="1" destOrd="1" presId="urn:microsoft.com/office/officeart/2005/8/layout/hList7"/>
    <dgm:cxn modelId="{E6C4FA30-0464-6648-B56A-388A3A7AFF8F}" type="presOf" srcId="{6950811D-B219-154B-8F64-0E2574812741}" destId="{2ED3F19A-2540-7C4D-A866-BDD6E39F098F}" srcOrd="1" destOrd="0" presId="urn:microsoft.com/office/officeart/2005/8/layout/hList7"/>
    <dgm:cxn modelId="{560B1C38-DF7A-4D3D-A010-D84543244789}" srcId="{0C58A4E3-F9CD-4E0F-96CA-C9488FD78549}" destId="{027EF240-C4F9-42F1-AFB0-C626E7A29A53}" srcOrd="0" destOrd="0" parTransId="{D54CBA56-DAE4-451C-B5E6-150AA2551D72}" sibTransId="{B3ECAB27-E22C-42F8-B5F1-5E55378F9464}"/>
    <dgm:cxn modelId="{FC263A3B-77E0-A34E-89F4-E981EE79C356}" type="presOf" srcId="{8E0CFB67-FFC1-D344-A57D-6905C065F416}" destId="{60DB2B31-EF27-2F4C-93DC-DE780A16F817}" srcOrd="0" destOrd="0" presId="urn:microsoft.com/office/officeart/2005/8/layout/hList7"/>
    <dgm:cxn modelId="{BB417842-F7DE-4376-BF73-CCFBA00E478A}" srcId="{8E0CFB67-FFC1-D344-A57D-6905C065F416}" destId="{C87B22E6-DB78-45CE-A155-A20024D0E9A1}" srcOrd="0" destOrd="0" parTransId="{1CC60EAE-E24D-4905-8233-696254BDBA50}" sibTransId="{7B66776C-DCE1-4717-8E2D-A4C70E3BD4A0}"/>
    <dgm:cxn modelId="{FE60A343-BA48-4F54-B7D8-9D21D3C52C0F}" srcId="{0C58A4E3-F9CD-4E0F-96CA-C9488FD78549}" destId="{951DB199-F6C6-46A1-B03B-34D7C9DD5AE3}" srcOrd="2" destOrd="0" parTransId="{F2A0FB6D-4E63-431A-977C-04F73ECC3682}" sibTransId="{FAF93C4B-2803-4457-8B7D-11F92B4AC13A}"/>
    <dgm:cxn modelId="{F7A2696C-F143-4931-B68D-551E956366FA}" srcId="{15A110C3-0DD0-40B2-87A5-0FDFFE87652B}" destId="{5AC1F8E9-16AA-4B6A-83FB-04E1D418B25E}" srcOrd="0" destOrd="0" parTransId="{9184755A-EF0F-4820-A312-14927A2378AD}" sibTransId="{8E6B3F82-9BA3-4690-B36D-2FD81FAD113F}"/>
    <dgm:cxn modelId="{63C3C36D-A50D-4294-ADD6-36285C69CAD6}" type="presOf" srcId="{4FB03940-5B8C-411D-895B-CFA0BB938B68}" destId="{1BECE383-A954-9844-8613-23DBF5870A5D}" srcOrd="0" destOrd="2" presId="urn:microsoft.com/office/officeart/2005/8/layout/hList7"/>
    <dgm:cxn modelId="{6118DD4E-D60C-CF44-9E25-08532D073D7E}" type="presOf" srcId="{8E0CFB67-FFC1-D344-A57D-6905C065F416}" destId="{B8392F4D-232A-3B4F-A81F-88D8A24139AB}" srcOrd="1" destOrd="0" presId="urn:microsoft.com/office/officeart/2005/8/layout/hList7"/>
    <dgm:cxn modelId="{A7313B4F-97EB-41E2-A885-0F1135BA6E4E}" type="presOf" srcId="{F3325AAD-A47D-498B-9695-E3990284E174}" destId="{60DB2B31-EF27-2F4C-93DC-DE780A16F817}" srcOrd="0" destOrd="3" presId="urn:microsoft.com/office/officeart/2005/8/layout/hList7"/>
    <dgm:cxn modelId="{4EC8B04F-61EE-844D-B597-BF174CEE5B3B}" type="presOf" srcId="{DD5ADF0C-15B6-4B90-8F2C-54B0656C3528}" destId="{A7CA5584-17AF-9B48-BD9D-ACFE399193DB}" srcOrd="0" destOrd="0" presId="urn:microsoft.com/office/officeart/2005/8/layout/hList7"/>
    <dgm:cxn modelId="{00585A51-E486-4088-AF7B-996A0EE3DB2C}" type="presOf" srcId="{070C2285-EC08-43AE-BA4F-56BA0B09833D}" destId="{1BECE383-A954-9844-8613-23DBF5870A5D}" srcOrd="0" destOrd="1" presId="urn:microsoft.com/office/officeart/2005/8/layout/hList7"/>
    <dgm:cxn modelId="{BEA08852-20A4-41F2-A0CE-C1D70A086C29}" type="presOf" srcId="{3D32A93F-88E9-4339-A0BA-143F4A3ECAA4}" destId="{2ED3F19A-2540-7C4D-A866-BDD6E39F098F}" srcOrd="1" destOrd="3" presId="urn:microsoft.com/office/officeart/2005/8/layout/hList7"/>
    <dgm:cxn modelId="{62C0BD56-034A-44BC-8E8E-7C657472CB3F}" type="presOf" srcId="{5D214C9E-C440-4DBF-98EE-B9FDC8CD9152}" destId="{6B7A611C-BEAE-4B97-8C6B-18F24B5D7917}" srcOrd="1" destOrd="2" presId="urn:microsoft.com/office/officeart/2005/8/layout/hList7"/>
    <dgm:cxn modelId="{985E9B7D-626A-4EBB-AA59-2364831EE750}" type="presOf" srcId="{5AC1F8E9-16AA-4B6A-83FB-04E1D418B25E}" destId="{6B7A611C-BEAE-4B97-8C6B-18F24B5D7917}" srcOrd="1" destOrd="0" presId="urn:microsoft.com/office/officeart/2005/8/layout/hList7"/>
    <dgm:cxn modelId="{EACE3982-3331-4486-A05F-9B7592ED03EE}" type="presOf" srcId="{F3325AAD-A47D-498B-9695-E3990284E174}" destId="{B8392F4D-232A-3B4F-A81F-88D8A24139AB}" srcOrd="1" destOrd="3" presId="urn:microsoft.com/office/officeart/2005/8/layout/hList7"/>
    <dgm:cxn modelId="{D6575689-53AE-43D5-A9C7-DA0FDBAD12FF}" srcId="{5AC1F8E9-16AA-4B6A-83FB-04E1D418B25E}" destId="{0D598026-2078-4311-A909-BFD5D5D48F04}" srcOrd="0" destOrd="0" parTransId="{3FF94CF6-0E07-4491-AE4F-25890E5C3CDE}" sibTransId="{56890751-D168-4D1E-BCF5-0E96E2F8CD5E}"/>
    <dgm:cxn modelId="{D82FDF8A-32BE-4EA9-BF6D-A8B98147D16F}" type="presOf" srcId="{5D214C9E-C440-4DBF-98EE-B9FDC8CD9152}" destId="{7FB2B829-8F23-4FFC-87F6-FEC814DCC471}" srcOrd="0" destOrd="2" presId="urn:microsoft.com/office/officeart/2005/8/layout/hList7"/>
    <dgm:cxn modelId="{30C23C8E-462B-4771-9A72-DC73E6D6DED8}" type="presOf" srcId="{951DB199-F6C6-46A1-B03B-34D7C9DD5AE3}" destId="{3E4539E5-0D2F-4B37-BA21-913446CB04A8}" srcOrd="0" destOrd="3" presId="urn:microsoft.com/office/officeart/2005/8/layout/hList7"/>
    <dgm:cxn modelId="{307F698E-59D2-4E05-8854-1CA44CFCF8C5}" type="presOf" srcId="{71F2AF8E-FBF9-4658-B35B-98FCAB335835}" destId="{9C965578-46A8-4219-8434-3A0C8A8AA564}" srcOrd="1" destOrd="2" presId="urn:microsoft.com/office/officeart/2005/8/layout/hList7"/>
    <dgm:cxn modelId="{63B22A90-C1B8-40AE-B590-842FF30A9A47}" type="presOf" srcId="{8E6B3F82-9BA3-4690-B36D-2FD81FAD113F}" destId="{D0F6FB44-9020-4898-9AD8-F28C28DC0DCD}" srcOrd="0" destOrd="0" presId="urn:microsoft.com/office/officeart/2005/8/layout/hList7"/>
    <dgm:cxn modelId="{5BE43F99-01B1-4CE0-ADDB-8751C9CB16F9}" type="presOf" srcId="{0C58A4E3-F9CD-4E0F-96CA-C9488FD78549}" destId="{3E4539E5-0D2F-4B37-BA21-913446CB04A8}" srcOrd="0" destOrd="0" presId="urn:microsoft.com/office/officeart/2005/8/layout/hList7"/>
    <dgm:cxn modelId="{CE175E9C-0EE4-478B-9835-357105A6D809}" type="presOf" srcId="{070C2285-EC08-43AE-BA4F-56BA0B09833D}" destId="{2ED3F19A-2540-7C4D-A866-BDD6E39F098F}" srcOrd="1" destOrd="1" presId="urn:microsoft.com/office/officeart/2005/8/layout/hList7"/>
    <dgm:cxn modelId="{C8881BAA-6FEE-4A08-95AC-5FC089B24DFC}" type="presOf" srcId="{5AC1F8E9-16AA-4B6A-83FB-04E1D418B25E}" destId="{7FB2B829-8F23-4FFC-87F6-FEC814DCC471}" srcOrd="0" destOrd="0" presId="urn:microsoft.com/office/officeart/2005/8/layout/hList7"/>
    <dgm:cxn modelId="{4D4134AB-E9D3-43D1-A6DF-980FA86A0C41}" type="presOf" srcId="{C87B22E6-DB78-45CE-A155-A20024D0E9A1}" destId="{B8392F4D-232A-3B4F-A81F-88D8A24139AB}" srcOrd="1" destOrd="1" presId="urn:microsoft.com/office/officeart/2005/8/layout/hList7"/>
    <dgm:cxn modelId="{B50C35AF-0E2B-41E0-BCAA-78A925D37DED}" srcId="{15A110C3-0DD0-40B2-87A5-0FDFFE87652B}" destId="{0C58A4E3-F9CD-4E0F-96CA-C9488FD78549}" srcOrd="1" destOrd="0" parTransId="{150F2E1E-DC9B-40B9-A6E0-48D297D2714B}" sibTransId="{DD5ADF0C-15B6-4B90-8F2C-54B0656C3528}"/>
    <dgm:cxn modelId="{A26980B9-9E88-CF49-B22D-7F0C91DD2FA9}" type="presOf" srcId="{D85F63C3-2924-8747-9E0F-329801326C59}" destId="{CA48D344-D69A-EF46-A8DE-3A4215B36531}" srcOrd="0" destOrd="0" presId="urn:microsoft.com/office/officeart/2005/8/layout/hList7"/>
    <dgm:cxn modelId="{A46D63BC-37C6-4A00-A64F-ED2217A6B9B6}" type="presOf" srcId="{0D598026-2078-4311-A909-BFD5D5D48F04}" destId="{7FB2B829-8F23-4FFC-87F6-FEC814DCC471}" srcOrd="0" destOrd="1" presId="urn:microsoft.com/office/officeart/2005/8/layout/hList7"/>
    <dgm:cxn modelId="{67A8D2BD-B25F-4A73-A3C1-F78C98D0D54E}" type="presOf" srcId="{6833E1F1-C311-4922-9D9C-AFFF2306C79B}" destId="{B8392F4D-232A-3B4F-A81F-88D8A24139AB}" srcOrd="1" destOrd="2" presId="urn:microsoft.com/office/officeart/2005/8/layout/hList7"/>
    <dgm:cxn modelId="{B0EF5FC4-64F2-4EFA-8317-1D2B668D8450}" type="presOf" srcId="{4FB03940-5B8C-411D-895B-CFA0BB938B68}" destId="{2ED3F19A-2540-7C4D-A866-BDD6E39F098F}" srcOrd="1" destOrd="2" presId="urn:microsoft.com/office/officeart/2005/8/layout/hList7"/>
    <dgm:cxn modelId="{D2ED3DC5-5880-4302-A7B5-20928A000FE7}" type="presOf" srcId="{027EF240-C4F9-42F1-AFB0-C626E7A29A53}" destId="{3E4539E5-0D2F-4B37-BA21-913446CB04A8}" srcOrd="0" destOrd="1" presId="urn:microsoft.com/office/officeart/2005/8/layout/hList7"/>
    <dgm:cxn modelId="{4AEDC2C8-BCEE-4705-9FD3-D22451D1F951}" type="presOf" srcId="{C87B22E6-DB78-45CE-A155-A20024D0E9A1}" destId="{60DB2B31-EF27-2F4C-93DC-DE780A16F817}" srcOrd="0" destOrd="1" presId="urn:microsoft.com/office/officeart/2005/8/layout/hList7"/>
    <dgm:cxn modelId="{A438ECC9-A767-4284-94A6-627766CEAB3D}" type="presOf" srcId="{15A110C3-0DD0-40B2-87A5-0FDFFE87652B}" destId="{CDBC40A4-3A6B-4BD8-BE53-E4C9CF609654}" srcOrd="0" destOrd="0" presId="urn:microsoft.com/office/officeart/2005/8/layout/hList7"/>
    <dgm:cxn modelId="{9A7CDDCA-8B17-4557-BE02-3BFDF467B64F}" srcId="{0C58A4E3-F9CD-4E0F-96CA-C9488FD78549}" destId="{71F2AF8E-FBF9-4658-B35B-98FCAB335835}" srcOrd="1" destOrd="0" parTransId="{2AABE70B-3192-4785-A9BE-F57AAC354F33}" sibTransId="{CB7F8D3E-E493-4752-942B-46ABC654D5C4}"/>
    <dgm:cxn modelId="{50CDB1D4-BB3C-EA48-84EE-BB1A0809BFC3}" type="presOf" srcId="{6950811D-B219-154B-8F64-0E2574812741}" destId="{1BECE383-A954-9844-8613-23DBF5870A5D}" srcOrd="0" destOrd="0" presId="urn:microsoft.com/office/officeart/2005/8/layout/hList7"/>
    <dgm:cxn modelId="{AA530DD8-C822-4CBC-AC75-DBFBDF95A813}" type="presOf" srcId="{71F2AF8E-FBF9-4658-B35B-98FCAB335835}" destId="{3E4539E5-0D2F-4B37-BA21-913446CB04A8}" srcOrd="0" destOrd="2" presId="urn:microsoft.com/office/officeart/2005/8/layout/hList7"/>
    <dgm:cxn modelId="{65F40FE8-0453-4DCE-ABBE-7761FBBED55A}" srcId="{6950811D-B219-154B-8F64-0E2574812741}" destId="{4FB03940-5B8C-411D-895B-CFA0BB938B68}" srcOrd="1" destOrd="0" parTransId="{8D09DC86-9A16-49C8-AC71-BE227D6AADB8}" sibTransId="{DB213C1E-8A8B-466D-9FAB-20D4F852E45D}"/>
    <dgm:cxn modelId="{0F0D51FD-54CE-46AC-BE3F-AE28A8F2D4C8}" srcId="{6950811D-B219-154B-8F64-0E2574812741}" destId="{070C2285-EC08-43AE-BA4F-56BA0B09833D}" srcOrd="0" destOrd="0" parTransId="{4F7AE895-5A5C-4158-9AA9-19FF8826A312}" sibTransId="{43940E39-16D7-4C01-953C-BEA58BDE2EE1}"/>
    <dgm:cxn modelId="{1883D5FD-B817-0E46-94A8-84B834F18B4A}" srcId="{15A110C3-0DD0-40B2-87A5-0FDFFE87652B}" destId="{8E0CFB67-FFC1-D344-A57D-6905C065F416}" srcOrd="2" destOrd="0" parTransId="{838F4DAF-BE36-C34E-A30B-760EB600FC03}" sibTransId="{D85F63C3-2924-8747-9E0F-329801326C59}"/>
    <dgm:cxn modelId="{46096CED-110B-42D9-8C94-FD6A69A93DA5}" type="presParOf" srcId="{CDBC40A4-3A6B-4BD8-BE53-E4C9CF609654}" destId="{750AAA78-39B0-4208-8E63-27D3978DDBA5}" srcOrd="0" destOrd="0" presId="urn:microsoft.com/office/officeart/2005/8/layout/hList7"/>
    <dgm:cxn modelId="{1BE336E3-8836-49C9-B4D4-7517E74F6296}" type="presParOf" srcId="{CDBC40A4-3A6B-4BD8-BE53-E4C9CF609654}" destId="{8D5083CD-8C81-4FD0-88E8-15F8D16F269B}" srcOrd="1" destOrd="0" presId="urn:microsoft.com/office/officeart/2005/8/layout/hList7"/>
    <dgm:cxn modelId="{B6890C63-266C-463E-88B4-D035535945BE}" type="presParOf" srcId="{8D5083CD-8C81-4FD0-88E8-15F8D16F269B}" destId="{D76169E2-50B8-4A09-BA17-CBF56F03A574}" srcOrd="0" destOrd="0" presId="urn:microsoft.com/office/officeart/2005/8/layout/hList7"/>
    <dgm:cxn modelId="{6624DF5D-6B60-41AC-9892-926C233DA5EF}" type="presParOf" srcId="{D76169E2-50B8-4A09-BA17-CBF56F03A574}" destId="{7FB2B829-8F23-4FFC-87F6-FEC814DCC471}" srcOrd="0" destOrd="0" presId="urn:microsoft.com/office/officeart/2005/8/layout/hList7"/>
    <dgm:cxn modelId="{05838E71-22F6-443A-9484-D2002BFD9CCF}" type="presParOf" srcId="{D76169E2-50B8-4A09-BA17-CBF56F03A574}" destId="{6B7A611C-BEAE-4B97-8C6B-18F24B5D7917}" srcOrd="1" destOrd="0" presId="urn:microsoft.com/office/officeart/2005/8/layout/hList7"/>
    <dgm:cxn modelId="{CB7D0FB9-4668-445E-BA0F-59D87C59D69C}" type="presParOf" srcId="{D76169E2-50B8-4A09-BA17-CBF56F03A574}" destId="{FDC67417-506D-45CC-91E6-9ADAF59209D6}" srcOrd="2" destOrd="0" presId="urn:microsoft.com/office/officeart/2005/8/layout/hList7"/>
    <dgm:cxn modelId="{F638D13A-C6D8-4540-AF54-5101352D5C11}" type="presParOf" srcId="{D76169E2-50B8-4A09-BA17-CBF56F03A574}" destId="{7D516306-EC1B-4CB9-92CC-AC745317E3BC}" srcOrd="3" destOrd="0" presId="urn:microsoft.com/office/officeart/2005/8/layout/hList7"/>
    <dgm:cxn modelId="{2D0A5E0A-6933-4C12-B0B0-C3E7796039D7}" type="presParOf" srcId="{8D5083CD-8C81-4FD0-88E8-15F8D16F269B}" destId="{D0F6FB44-9020-4898-9AD8-F28C28DC0DCD}" srcOrd="1" destOrd="0" presId="urn:microsoft.com/office/officeart/2005/8/layout/hList7"/>
    <dgm:cxn modelId="{B347CD06-11D1-436D-9D22-95B4942FE5CC}" type="presParOf" srcId="{8D5083CD-8C81-4FD0-88E8-15F8D16F269B}" destId="{24FEFED5-8492-4984-B5C9-E3DBE0BA8A83}" srcOrd="2" destOrd="0" presId="urn:microsoft.com/office/officeart/2005/8/layout/hList7"/>
    <dgm:cxn modelId="{B5A678AA-36DA-496D-A9D8-4318AE4632A2}" type="presParOf" srcId="{24FEFED5-8492-4984-B5C9-E3DBE0BA8A83}" destId="{3E4539E5-0D2F-4B37-BA21-913446CB04A8}" srcOrd="0" destOrd="0" presId="urn:microsoft.com/office/officeart/2005/8/layout/hList7"/>
    <dgm:cxn modelId="{1D534E7E-FDE5-40AD-B9DB-7385761BD0F5}" type="presParOf" srcId="{24FEFED5-8492-4984-B5C9-E3DBE0BA8A83}" destId="{9C965578-46A8-4219-8434-3A0C8A8AA564}" srcOrd="1" destOrd="0" presId="urn:microsoft.com/office/officeart/2005/8/layout/hList7"/>
    <dgm:cxn modelId="{3CC160F1-45CC-4D55-9107-5C2510881971}" type="presParOf" srcId="{24FEFED5-8492-4984-B5C9-E3DBE0BA8A83}" destId="{63644F7D-73D9-4A93-8994-82BD55DDF3ED}" srcOrd="2" destOrd="0" presId="urn:microsoft.com/office/officeart/2005/8/layout/hList7"/>
    <dgm:cxn modelId="{EBFF6D69-3C58-4CE3-9A0E-FBEDF0961C09}" type="presParOf" srcId="{24FEFED5-8492-4984-B5C9-E3DBE0BA8A83}" destId="{7A67794A-085C-4ADD-B7EB-23B241BB2B52}" srcOrd="3" destOrd="0" presId="urn:microsoft.com/office/officeart/2005/8/layout/hList7"/>
    <dgm:cxn modelId="{81FA0C47-92D4-1E46-AD79-555A7B6C2E83}" type="presParOf" srcId="{8D5083CD-8C81-4FD0-88E8-15F8D16F269B}" destId="{A7CA5584-17AF-9B48-BD9D-ACFE399193DB}" srcOrd="3" destOrd="0" presId="urn:microsoft.com/office/officeart/2005/8/layout/hList7"/>
    <dgm:cxn modelId="{19CA663D-9F1E-5446-ADD2-7ED5CAD234F6}" type="presParOf" srcId="{8D5083CD-8C81-4FD0-88E8-15F8D16F269B}" destId="{FBC9AAFC-6BEC-6047-A380-EF8BE66684C9}" srcOrd="4" destOrd="0" presId="urn:microsoft.com/office/officeart/2005/8/layout/hList7"/>
    <dgm:cxn modelId="{A8B7AD5F-3C9C-A74F-877D-059F305F81F6}" type="presParOf" srcId="{FBC9AAFC-6BEC-6047-A380-EF8BE66684C9}" destId="{60DB2B31-EF27-2F4C-93DC-DE780A16F817}" srcOrd="0" destOrd="0" presId="urn:microsoft.com/office/officeart/2005/8/layout/hList7"/>
    <dgm:cxn modelId="{47EE6059-9271-B749-9F25-44F4D9FB32FC}" type="presParOf" srcId="{FBC9AAFC-6BEC-6047-A380-EF8BE66684C9}" destId="{B8392F4D-232A-3B4F-A81F-88D8A24139AB}" srcOrd="1" destOrd="0" presId="urn:microsoft.com/office/officeart/2005/8/layout/hList7"/>
    <dgm:cxn modelId="{6163A064-8F24-7F4A-80B3-155D4385EBC2}" type="presParOf" srcId="{FBC9AAFC-6BEC-6047-A380-EF8BE66684C9}" destId="{255DBF51-4749-6942-8721-546897690ED6}" srcOrd="2" destOrd="0" presId="urn:microsoft.com/office/officeart/2005/8/layout/hList7"/>
    <dgm:cxn modelId="{45386062-7706-124A-AC90-5CBB4EA83E15}" type="presParOf" srcId="{FBC9AAFC-6BEC-6047-A380-EF8BE66684C9}" destId="{45ACF314-62A2-DF41-8DDE-A58244D254D2}" srcOrd="3" destOrd="0" presId="urn:microsoft.com/office/officeart/2005/8/layout/hList7"/>
    <dgm:cxn modelId="{D49B0B05-81D1-254A-ABC1-DC9A77E67E97}" type="presParOf" srcId="{8D5083CD-8C81-4FD0-88E8-15F8D16F269B}" destId="{CA48D344-D69A-EF46-A8DE-3A4215B36531}" srcOrd="5" destOrd="0" presId="urn:microsoft.com/office/officeart/2005/8/layout/hList7"/>
    <dgm:cxn modelId="{8A096145-7F77-6F47-A237-548EEAFAFAC1}" type="presParOf" srcId="{8D5083CD-8C81-4FD0-88E8-15F8D16F269B}" destId="{A875A624-F6AA-C543-B239-80449F883F4D}" srcOrd="6" destOrd="0" presId="urn:microsoft.com/office/officeart/2005/8/layout/hList7"/>
    <dgm:cxn modelId="{E5A0F56F-D247-664E-BE7B-01789D56FDCB}" type="presParOf" srcId="{A875A624-F6AA-C543-B239-80449F883F4D}" destId="{1BECE383-A954-9844-8613-23DBF5870A5D}" srcOrd="0" destOrd="0" presId="urn:microsoft.com/office/officeart/2005/8/layout/hList7"/>
    <dgm:cxn modelId="{E9CE4C27-0BD1-C945-8099-5753924893D8}" type="presParOf" srcId="{A875A624-F6AA-C543-B239-80449F883F4D}" destId="{2ED3F19A-2540-7C4D-A866-BDD6E39F098F}" srcOrd="1" destOrd="0" presId="urn:microsoft.com/office/officeart/2005/8/layout/hList7"/>
    <dgm:cxn modelId="{341B54AF-F31A-C94B-B8FF-0C407E5F1ADD}" type="presParOf" srcId="{A875A624-F6AA-C543-B239-80449F883F4D}" destId="{0EF5BEDA-5F45-A24D-BA83-B7CC6DFB54BC}" srcOrd="2" destOrd="0" presId="urn:microsoft.com/office/officeart/2005/8/layout/hList7"/>
    <dgm:cxn modelId="{8943DB20-DA06-4A4B-A7F3-1E1F1FA7B695}" type="presParOf" srcId="{A875A624-F6AA-C543-B239-80449F883F4D}" destId="{D0E66FB3-31C1-B648-84BF-F23F4A2047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Internet of Things, refers to the collective network of </a:t>
          </a:r>
          <a:r>
            <a:rPr lang="en-US" sz="1800" b="0" u="sng" kern="1200"/>
            <a:t>connected</a:t>
          </a:r>
          <a:r>
            <a:rPr lang="en-US" sz="1800" b="0" kern="1200"/>
            <a:t> devices.</a:t>
          </a:r>
          <a:endParaRPr lang="en-US" sz="1800" kern="1200"/>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A “</a:t>
          </a:r>
          <a:r>
            <a:rPr lang="en-CA" sz="1800" b="0" u="sng" kern="1200"/>
            <a:t>Thing</a:t>
          </a:r>
          <a:r>
            <a:rPr lang="en-CA" sz="1800" b="0" kern="1200"/>
            <a:t>” can be a machine, smart device or even an entire city. </a:t>
          </a:r>
          <a:endParaRPr lang="en-US" sz="1800" kern="1200"/>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This interconnectedness allows organizations to tap into new levels of </a:t>
          </a:r>
          <a:r>
            <a:rPr lang="en-CA" sz="1800" b="0" u="sng" kern="1200"/>
            <a:t>data.</a:t>
          </a:r>
          <a:endParaRPr lang="en-US" sz="1800" kern="1200"/>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0" kern="1200"/>
            <a:t>This highly mobilized data </a:t>
          </a:r>
          <a:r>
            <a:rPr lang="en-CA" sz="1800" b="0" u="sng" kern="1200"/>
            <a:t>enables</a:t>
          </a:r>
          <a:r>
            <a:rPr lang="en-CA" sz="1800" b="0" kern="1200"/>
            <a:t> timely decisions and actions.</a:t>
          </a:r>
          <a:endParaRPr lang="en-US" sz="1800" kern="1200"/>
        </a:p>
      </dsp:txBody>
      <dsp:txXfrm>
        <a:off x="7626128" y="2545532"/>
        <a:ext cx="3452423" cy="14646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fr-FR" sz="1400" b="1" kern="1200">
              <a:effectLst/>
            </a:rPr>
            <a:t>Pêches et des Océans (MPO)</a:t>
          </a:r>
          <a:endParaRPr lang="en-CA" sz="1400" b="1" kern="1200">
            <a:effectLst/>
          </a:endParaRPr>
        </a:p>
        <a:p>
          <a:pPr marL="57150" lvl="1" indent="-57150" algn="l" defTabSz="488950">
            <a:lnSpc>
              <a:spcPct val="200000"/>
            </a:lnSpc>
            <a:spcBef>
              <a:spcPct val="0"/>
            </a:spcBef>
            <a:spcAft>
              <a:spcPct val="15000"/>
            </a:spcAft>
            <a:buChar char="•"/>
          </a:pPr>
          <a:r>
            <a:rPr lang="fr-FR" sz="1100" b="0" kern="1200"/>
            <a:t>Explorer des solutions </a:t>
          </a:r>
          <a:r>
            <a:rPr lang="fr-FR" sz="1100" b="0" kern="1200" err="1"/>
            <a:t>IdO</a:t>
          </a:r>
          <a:r>
            <a:rPr lang="fr-FR" sz="1100" b="0" kern="1200"/>
            <a:t> pour améliorer le suivi et l’utilisation du matériel scientifique
Mettre l’accent sur la localisation du matériel et l’optimisation de son utilisation</a:t>
          </a:r>
          <a:endParaRPr lang="en-CA" sz="1400" b="1" kern="1200">
            <a:effectLst/>
          </a:endParaRPr>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fr-FR" sz="1400" b="1" kern="1200">
              <a:effectLst/>
            </a:rPr>
            <a:t>Agriculture et Agroalimentaire Canada</a:t>
          </a:r>
          <a:endParaRPr lang="en-CA" sz="1400" b="1" kern="1200">
            <a:effectLst/>
          </a:endParaRPr>
        </a:p>
        <a:p>
          <a:pPr marL="57150" lvl="1" indent="-57150" algn="l" defTabSz="488950">
            <a:lnSpc>
              <a:spcPct val="200000"/>
            </a:lnSpc>
            <a:spcBef>
              <a:spcPct val="0"/>
            </a:spcBef>
            <a:spcAft>
              <a:spcPct val="15000"/>
            </a:spcAft>
            <a:buChar char="•"/>
          </a:pPr>
          <a:r>
            <a:rPr lang="fr-FR" sz="1100" b="0" kern="1200"/>
            <a:t>Développer une plateforme </a:t>
          </a:r>
          <a:r>
            <a:rPr lang="en-US" sz="1100" b="0" kern="1200" err="1"/>
            <a:t>IdO</a:t>
          </a:r>
          <a:r>
            <a:rPr lang="fr-FR" sz="1100" b="0" kern="1200"/>
            <a:t> infonuagique utilisant </a:t>
          </a:r>
          <a:r>
            <a:rPr lang="fr-FR" sz="1100" b="0" kern="1200" err="1"/>
            <a:t>LoRaWAN</a:t>
          </a:r>
          <a:r>
            <a:rPr lang="fr-FR" sz="1100" b="0" kern="1200"/>
            <a:t> pour la collecte de données à distance à partir de capteurs
Construire un référentiel de données et des outils de visualisation
Offrir une expérience pratique en </a:t>
          </a:r>
          <a:r>
            <a:rPr lang="fr-FR" sz="1100" b="0" kern="1200" err="1"/>
            <a:t>IdO</a:t>
          </a:r>
          <a:r>
            <a:rPr lang="fr-FR" sz="1100" b="0" kern="1200"/>
            <a:t> et en infonuagique au personnel d’AAC</a:t>
          </a:r>
          <a:endParaRPr lang="en-CA" sz="1100" kern="1200"/>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err="1">
              <a:effectLst/>
            </a:rPr>
            <a:t>Projet</a:t>
          </a:r>
          <a:r>
            <a:rPr lang="en-US" sz="1400" b="1" kern="1200">
              <a:effectLst/>
            </a:rPr>
            <a:t> RFID</a:t>
          </a:r>
        </a:p>
        <a:p>
          <a:pPr marL="57150" lvl="1" indent="-57150" algn="l" defTabSz="488950">
            <a:lnSpc>
              <a:spcPct val="200000"/>
            </a:lnSpc>
            <a:spcBef>
              <a:spcPct val="0"/>
            </a:spcBef>
            <a:spcAft>
              <a:spcPct val="15000"/>
            </a:spcAft>
            <a:buChar char="•"/>
          </a:pPr>
          <a:r>
            <a:rPr lang="fr-FR" sz="1100" kern="1200"/>
            <a:t>Évaluer l’utilisation de la technologie RFID pour le suivi des biens matériels et de l’équipement
Analyser la rentabilité et la faisabilité de mise en œuvre
Élaborer un plan de développement RFID à haut niveau</a:t>
          </a:r>
          <a:endParaRPr lang="en-US" sz="1100" kern="1200"/>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Surveillance </a:t>
          </a:r>
          <a:r>
            <a:rPr lang="en-US" sz="1400" b="1" kern="1200" baseline="0" err="1">
              <a:effectLst/>
            </a:rPr>
            <a:t>Environnementale</a:t>
          </a:r>
          <a:endParaRPr lang="en-US" sz="1400" b="1" kern="1200" baseline="0">
            <a:effectLst/>
          </a:endParaRPr>
        </a:p>
        <a:p>
          <a:pPr marL="57150" lvl="1" indent="-57150" algn="l" defTabSz="488950">
            <a:lnSpc>
              <a:spcPct val="200000"/>
            </a:lnSpc>
            <a:spcBef>
              <a:spcPct val="0"/>
            </a:spcBef>
            <a:spcAft>
              <a:spcPct val="15000"/>
            </a:spcAft>
            <a:buChar char="•"/>
          </a:pPr>
          <a:r>
            <a:rPr lang="fr-FR" sz="1100" kern="1200" baseline="0"/>
            <a:t>Surveiller la température, l’humidité et la poussière dans un centre de données
Tester des modèles de communication </a:t>
          </a:r>
          <a:r>
            <a:rPr lang="fr-FR" sz="1100" kern="1200" baseline="0" err="1"/>
            <a:t>IdO</a:t>
          </a:r>
          <a:r>
            <a:rPr lang="fr-FR" sz="1100" kern="1200" baseline="0"/>
            <a:t> pour en évaluer l’efficacité
Utiliser des cartes de répartition et jumeaux numériques pour une analyse approfondie</a:t>
          </a:r>
          <a:endParaRPr lang="en-US" sz="1100" kern="1200" baseline="0"/>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2909" y="4236667"/>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370716"/>
          <a:ext cx="5266194" cy="181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33248" rIns="408715" bIns="113792" numCol="1" spcCol="1270" anchor="t" anchorCtr="0">
          <a:noAutofit/>
        </a:bodyPr>
        <a:lstStyle/>
        <a:p>
          <a:pPr marL="171450" lvl="1" indent="-171450" algn="l" defTabSz="711200">
            <a:lnSpc>
              <a:spcPct val="150000"/>
            </a:lnSpc>
            <a:spcBef>
              <a:spcPct val="0"/>
            </a:spcBef>
            <a:spcAft>
              <a:spcPct val="15000"/>
            </a:spcAft>
            <a:buChar char="•"/>
          </a:pPr>
          <a:r>
            <a:rPr lang="en-US" sz="1600" kern="1200"/>
            <a:t>Network Connectivity with IoT devices and ASEC (DFO)</a:t>
          </a:r>
        </a:p>
        <a:p>
          <a:pPr marL="171450" lvl="1" indent="-171450" algn="l" defTabSz="711200">
            <a:lnSpc>
              <a:spcPct val="150000"/>
            </a:lnSpc>
            <a:spcBef>
              <a:spcPct val="0"/>
            </a:spcBef>
            <a:spcAft>
              <a:spcPct val="15000"/>
            </a:spcAft>
            <a:buChar char="•"/>
          </a:pPr>
          <a:r>
            <a:rPr lang="en-CA" sz="1600" kern="1200"/>
            <a:t>IoT Cloud Platform as a Service (SSC Science Team)</a:t>
          </a:r>
          <a:endParaRPr lang="en-US" sz="1600" kern="1200"/>
        </a:p>
      </dsp:txBody>
      <dsp:txXfrm>
        <a:off x="0" y="370716"/>
        <a:ext cx="5266194" cy="1814400"/>
      </dsp:txXfrm>
    </dsp:sp>
    <dsp:sp modelId="{7C105E6D-A140-4DF2-AB13-A76CDE04C7E9}">
      <dsp:nvSpPr>
        <dsp:cNvPr id="0" name=""/>
        <dsp:cNvSpPr/>
      </dsp:nvSpPr>
      <dsp:spPr>
        <a:xfrm>
          <a:off x="263309" y="134556"/>
          <a:ext cx="3686335" cy="47232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US" sz="1600" kern="1200"/>
            <a:t>Potential Projects </a:t>
          </a:r>
        </a:p>
      </dsp:txBody>
      <dsp:txXfrm>
        <a:off x="286366" y="157613"/>
        <a:ext cx="3640221" cy="426206"/>
      </dsp:txXfrm>
    </dsp:sp>
    <dsp:sp modelId="{C788F20B-C7AC-403B-8F1A-BA2CAA3E7E7C}">
      <dsp:nvSpPr>
        <dsp:cNvPr id="0" name=""/>
        <dsp:cNvSpPr/>
      </dsp:nvSpPr>
      <dsp:spPr>
        <a:xfrm>
          <a:off x="0" y="2507676"/>
          <a:ext cx="5266194" cy="221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33248" rIns="408715" bIns="113792" numCol="1" spcCol="1270" anchor="t" anchorCtr="0">
          <a:noAutofit/>
        </a:bodyPr>
        <a:lstStyle/>
        <a:p>
          <a:pPr marL="171450" lvl="1" indent="-171450" algn="l" defTabSz="711200">
            <a:lnSpc>
              <a:spcPct val="150000"/>
            </a:lnSpc>
            <a:spcBef>
              <a:spcPct val="0"/>
            </a:spcBef>
            <a:spcAft>
              <a:spcPct val="15000"/>
            </a:spcAft>
            <a:buChar char="•"/>
          </a:pPr>
          <a:r>
            <a:rPr lang="en-CA" sz="1600" kern="1200"/>
            <a:t>Develop onboarding process for IoT devices to Government networks</a:t>
          </a:r>
          <a:endParaRPr lang="en-US" sz="1600" kern="1200"/>
        </a:p>
        <a:p>
          <a:pPr marL="171450" lvl="1" indent="-171450" algn="l" defTabSz="711200">
            <a:lnSpc>
              <a:spcPct val="150000"/>
            </a:lnSpc>
            <a:spcBef>
              <a:spcPct val="0"/>
            </a:spcBef>
            <a:spcAft>
              <a:spcPct val="15000"/>
            </a:spcAft>
            <a:buChar char="•"/>
          </a:pPr>
          <a:r>
            <a:rPr lang="en-CA" sz="1600" kern="1200"/>
            <a:t>Digital Twins </a:t>
          </a:r>
          <a:endParaRPr lang="en-US" sz="1600" kern="1200"/>
        </a:p>
        <a:p>
          <a:pPr marL="171450" lvl="1" indent="-171450" algn="l" defTabSz="711200">
            <a:lnSpc>
              <a:spcPct val="150000"/>
            </a:lnSpc>
            <a:spcBef>
              <a:spcPct val="0"/>
            </a:spcBef>
            <a:spcAft>
              <a:spcPct val="15000"/>
            </a:spcAft>
            <a:buChar char="•"/>
          </a:pPr>
          <a:r>
            <a:rPr lang="en-CA" sz="1600" kern="1200"/>
            <a:t>Feeding IoT data into Data lakes and AI language Models</a:t>
          </a:r>
          <a:endParaRPr lang="en-US" sz="1600" kern="1200"/>
        </a:p>
      </dsp:txBody>
      <dsp:txXfrm>
        <a:off x="0" y="2507676"/>
        <a:ext cx="5266194" cy="2217600"/>
      </dsp:txXfrm>
    </dsp:sp>
    <dsp:sp modelId="{B49E37F4-6189-41B1-9AB5-767F4AF728E2}">
      <dsp:nvSpPr>
        <dsp:cNvPr id="0" name=""/>
        <dsp:cNvSpPr/>
      </dsp:nvSpPr>
      <dsp:spPr>
        <a:xfrm>
          <a:off x="263309" y="2271516"/>
          <a:ext cx="3686335" cy="47232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CA" sz="1600" kern="1200"/>
            <a:t>Future areas of investigation</a:t>
          </a:r>
          <a:endParaRPr lang="en-US" sz="1600" kern="1200"/>
        </a:p>
      </dsp:txBody>
      <dsp:txXfrm>
        <a:off x="286366" y="2294573"/>
        <a:ext cx="3640221"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985-0CA9-41D3-8DBC-B26F406B1E54}">
      <dsp:nvSpPr>
        <dsp:cNvPr id="0" name=""/>
        <dsp:cNvSpPr/>
      </dsp:nvSpPr>
      <dsp:spPr>
        <a:xfrm>
          <a:off x="0" y="239541"/>
          <a:ext cx="5266194" cy="1795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12420" rIns="408715" bIns="113792" numCol="1" spcCol="1270" anchor="t" anchorCtr="0">
          <a:noAutofit/>
        </a:bodyPr>
        <a:lstStyle/>
        <a:p>
          <a:pPr marL="171450" lvl="1" indent="-171450" algn="l" defTabSz="711200">
            <a:lnSpc>
              <a:spcPct val="150000"/>
            </a:lnSpc>
            <a:spcBef>
              <a:spcPct val="0"/>
            </a:spcBef>
            <a:spcAft>
              <a:spcPct val="15000"/>
            </a:spcAft>
            <a:buChar char="•"/>
          </a:pPr>
          <a:r>
            <a:rPr lang="fr-FR" sz="1600" kern="1200"/>
            <a:t>Connectivité réseau avec des dispositifs IoT et ASEC (MPO)</a:t>
          </a:r>
          <a:endParaRPr lang="en-US" sz="1600" kern="1200"/>
        </a:p>
        <a:p>
          <a:pPr marL="171450" lvl="1" indent="-171450" algn="l" defTabSz="711200">
            <a:lnSpc>
              <a:spcPct val="150000"/>
            </a:lnSpc>
            <a:spcBef>
              <a:spcPct val="0"/>
            </a:spcBef>
            <a:spcAft>
              <a:spcPct val="15000"/>
            </a:spcAft>
            <a:buChar char="•"/>
          </a:pPr>
          <a:r>
            <a:rPr lang="fr-FR" sz="1600" kern="1200"/>
            <a:t>Plateforme infonuagique IoT en tant que service (Équipe scientifique du SPC)</a:t>
          </a:r>
          <a:endParaRPr lang="en-US" sz="1600" kern="1200"/>
        </a:p>
      </dsp:txBody>
      <dsp:txXfrm>
        <a:off x="0" y="239541"/>
        <a:ext cx="5266194" cy="1795500"/>
      </dsp:txXfrm>
    </dsp:sp>
    <dsp:sp modelId="{7C105E6D-A140-4DF2-AB13-A76CDE04C7E9}">
      <dsp:nvSpPr>
        <dsp:cNvPr id="0" name=""/>
        <dsp:cNvSpPr/>
      </dsp:nvSpPr>
      <dsp:spPr>
        <a:xfrm>
          <a:off x="263309" y="18141"/>
          <a:ext cx="3686335" cy="44280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US" sz="1600" kern="1200" err="1"/>
            <a:t>Projets</a:t>
          </a:r>
          <a:r>
            <a:rPr lang="en-US" sz="1600" kern="1200"/>
            <a:t> </a:t>
          </a:r>
          <a:r>
            <a:rPr lang="en-US" sz="1600" kern="1200" err="1"/>
            <a:t>potentiels</a:t>
          </a:r>
          <a:r>
            <a:rPr lang="en-US" sz="1600" kern="1200"/>
            <a:t>  </a:t>
          </a:r>
        </a:p>
      </dsp:txBody>
      <dsp:txXfrm>
        <a:off x="284925" y="39757"/>
        <a:ext cx="3643103" cy="399568"/>
      </dsp:txXfrm>
    </dsp:sp>
    <dsp:sp modelId="{C788F20B-C7AC-403B-8F1A-BA2CAA3E7E7C}">
      <dsp:nvSpPr>
        <dsp:cNvPr id="0" name=""/>
        <dsp:cNvSpPr/>
      </dsp:nvSpPr>
      <dsp:spPr>
        <a:xfrm>
          <a:off x="0" y="2337441"/>
          <a:ext cx="5266194" cy="25042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715" tIns="312420" rIns="408715" bIns="113792" numCol="1" spcCol="1270" anchor="t" anchorCtr="0">
          <a:noAutofit/>
        </a:bodyPr>
        <a:lstStyle/>
        <a:p>
          <a:pPr marL="171450" lvl="1" indent="-171450" algn="l" defTabSz="711200">
            <a:lnSpc>
              <a:spcPct val="150000"/>
            </a:lnSpc>
            <a:spcBef>
              <a:spcPct val="0"/>
            </a:spcBef>
            <a:spcAft>
              <a:spcPct val="15000"/>
            </a:spcAft>
            <a:buChar char="•"/>
          </a:pPr>
          <a:r>
            <a:rPr lang="fr-FR" sz="1600" kern="1200"/>
            <a:t>Développer un processus d’intégration des dispositifs </a:t>
          </a:r>
          <a:r>
            <a:rPr lang="en-US" sz="1600" kern="1200" err="1"/>
            <a:t>IdO</a:t>
          </a:r>
          <a:r>
            <a:rPr lang="fr-FR" sz="1600" kern="1200"/>
            <a:t> aux réseaux du gouvernement
Jumeaux numériques
Alimentation des lacs de données et des modèles linguistiques d’IA avec des données </a:t>
          </a:r>
          <a:r>
            <a:rPr lang="en-US" sz="1600" kern="1200" err="1"/>
            <a:t>IdO</a:t>
          </a:r>
          <a:endParaRPr lang="en-US" sz="1600" kern="1200"/>
        </a:p>
      </dsp:txBody>
      <dsp:txXfrm>
        <a:off x="0" y="2337441"/>
        <a:ext cx="5266194" cy="2504250"/>
      </dsp:txXfrm>
    </dsp:sp>
    <dsp:sp modelId="{B49E37F4-6189-41B1-9AB5-767F4AF728E2}">
      <dsp:nvSpPr>
        <dsp:cNvPr id="0" name=""/>
        <dsp:cNvSpPr/>
      </dsp:nvSpPr>
      <dsp:spPr>
        <a:xfrm>
          <a:off x="270803" y="2132106"/>
          <a:ext cx="3686335" cy="442800"/>
        </a:xfrm>
        <a:prstGeom prst="roundRect">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335" tIns="0" rIns="139335" bIns="0" numCol="1" spcCol="1270" anchor="ctr" anchorCtr="0">
          <a:noAutofit/>
        </a:bodyPr>
        <a:lstStyle/>
        <a:p>
          <a:pPr marL="0" lvl="0" indent="0" algn="l" defTabSz="711200">
            <a:lnSpc>
              <a:spcPct val="90000"/>
            </a:lnSpc>
            <a:spcBef>
              <a:spcPct val="0"/>
            </a:spcBef>
            <a:spcAft>
              <a:spcPct val="35000"/>
            </a:spcAft>
            <a:buNone/>
          </a:pPr>
          <a:r>
            <a:rPr lang="en-CA" sz="1600" kern="1200" err="1"/>
            <a:t>Domaines</a:t>
          </a:r>
          <a:r>
            <a:rPr lang="en-CA" sz="1600" kern="1200"/>
            <a:t> </a:t>
          </a:r>
          <a:r>
            <a:rPr lang="en-CA" sz="1600" kern="1200" err="1"/>
            <a:t>d’exploration</a:t>
          </a:r>
          <a:r>
            <a:rPr lang="en-CA" sz="1600" kern="1200"/>
            <a:t> </a:t>
          </a:r>
          <a:r>
            <a:rPr lang="en-CA" sz="1600" kern="1200" err="1"/>
            <a:t>futurs</a:t>
          </a:r>
          <a:endParaRPr lang="en-US" sz="1600" kern="1200"/>
        </a:p>
      </dsp:txBody>
      <dsp:txXfrm>
        <a:off x="292419" y="2153722"/>
        <a:ext cx="3643103"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A597-6142-481B-BEB7-78587EC4EF03}">
      <dsp:nvSpPr>
        <dsp:cNvPr id="0" name=""/>
        <dsp:cNvSpPr/>
      </dsp:nvSpPr>
      <dsp:spPr>
        <a:xfrm>
          <a:off x="0" y="0"/>
          <a:ext cx="11093656"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5EEAE-658A-4245-9FEB-ED5D747034F1}">
      <dsp:nvSpPr>
        <dsp:cNvPr id="0" name=""/>
        <dsp:cNvSpPr/>
      </dsp:nvSpPr>
      <dsp:spPr>
        <a:xfrm>
          <a:off x="494337" y="261080"/>
          <a:ext cx="4644010"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A1F6ACE-D003-4453-9EF9-2F83B891138F}">
      <dsp:nvSpPr>
        <dsp:cNvPr id="0" name=""/>
        <dsp:cNvSpPr/>
      </dsp:nvSpPr>
      <dsp:spPr>
        <a:xfrm rot="10800000">
          <a:off x="334082"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Collect Location data to reduce cost and level of effort for inventory management</a:t>
          </a:r>
          <a:endParaRPr lang="en-CA" sz="2900" kern="1200"/>
        </a:p>
      </dsp:txBody>
      <dsp:txXfrm rot="10800000">
        <a:off x="407682" y="1958102"/>
        <a:ext cx="4817319" cy="2319635"/>
      </dsp:txXfrm>
    </dsp:sp>
    <dsp:sp modelId="{8C673D1C-1646-4652-908C-09E2723A2161}">
      <dsp:nvSpPr>
        <dsp:cNvPr id="0" name=""/>
        <dsp:cNvSpPr/>
      </dsp:nvSpPr>
      <dsp:spPr>
        <a:xfrm>
          <a:off x="5795053" y="261080"/>
          <a:ext cx="4964519"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E070C83-98E5-4489-93E3-DA099382B038}">
      <dsp:nvSpPr>
        <dsp:cNvPr id="0" name=""/>
        <dsp:cNvSpPr/>
      </dsp:nvSpPr>
      <dsp:spPr>
        <a:xfrm rot="10800000">
          <a:off x="5795053"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Determine equipment usage to make more informed decisions related to asset management</a:t>
          </a:r>
          <a:endParaRPr lang="en-CA" sz="2900" kern="1200"/>
        </a:p>
      </dsp:txBody>
      <dsp:txXfrm rot="10800000">
        <a:off x="5868653" y="1958102"/>
        <a:ext cx="4817319" cy="23196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A597-6142-481B-BEB7-78587EC4EF03}">
      <dsp:nvSpPr>
        <dsp:cNvPr id="0" name=""/>
        <dsp:cNvSpPr/>
      </dsp:nvSpPr>
      <dsp:spPr>
        <a:xfrm>
          <a:off x="0" y="0"/>
          <a:ext cx="11093656"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5EEAE-658A-4245-9FEB-ED5D747034F1}">
      <dsp:nvSpPr>
        <dsp:cNvPr id="0" name=""/>
        <dsp:cNvSpPr/>
      </dsp:nvSpPr>
      <dsp:spPr>
        <a:xfrm>
          <a:off x="494337" y="261080"/>
          <a:ext cx="4644010"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1423" b="-11423"/>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A1F6ACE-D003-4453-9EF9-2F83B891138F}">
      <dsp:nvSpPr>
        <dsp:cNvPr id="0" name=""/>
        <dsp:cNvSpPr/>
      </dsp:nvSpPr>
      <dsp:spPr>
        <a:xfrm rot="10800000">
          <a:off x="334082"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fr-FR" sz="2900" b="0" kern="1200"/>
            <a:t>Collecter des données de localisation pour réduire les coûts et les efforts liés à la gestion des inventaires</a:t>
          </a:r>
          <a:r>
            <a:rPr lang="en-US" sz="2900" b="0" kern="1200"/>
            <a:t>r  </a:t>
          </a:r>
          <a:endParaRPr lang="en-CA" sz="2900" kern="1200"/>
        </a:p>
      </dsp:txBody>
      <dsp:txXfrm rot="10800000">
        <a:off x="407682" y="1958102"/>
        <a:ext cx="4817319" cy="2319635"/>
      </dsp:txXfrm>
    </dsp:sp>
    <dsp:sp modelId="{8C673D1C-1646-4652-908C-09E2723A2161}">
      <dsp:nvSpPr>
        <dsp:cNvPr id="0" name=""/>
        <dsp:cNvSpPr/>
      </dsp:nvSpPr>
      <dsp:spPr>
        <a:xfrm>
          <a:off x="5795053" y="261080"/>
          <a:ext cx="4964519"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12" b="1112"/>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E070C83-98E5-4489-93E3-DA099382B038}">
      <dsp:nvSpPr>
        <dsp:cNvPr id="0" name=""/>
        <dsp:cNvSpPr/>
      </dsp:nvSpPr>
      <dsp:spPr>
        <a:xfrm rot="10800000">
          <a:off x="5795053" y="1958102"/>
          <a:ext cx="4964519" cy="2393235"/>
        </a:xfrm>
        <a:prstGeom prst="round2SameRect">
          <a:avLst>
            <a:gd name="adj1" fmla="val 10500"/>
            <a:gd name="adj2" fmla="val 0"/>
          </a:avLst>
        </a:prstGeom>
        <a:solidFill>
          <a:schemeClr val="accent4">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fr-FR" sz="2900" b="0" kern="1200"/>
            <a:t>Déterminer l’utilisation des équipements afin de prendre des décisions mieux éclairées en matière de gestion des actifs</a:t>
          </a:r>
          <a:r>
            <a:rPr lang="en-US" sz="2900" b="0" kern="1200"/>
            <a:t> </a:t>
          </a:r>
          <a:endParaRPr lang="en-CA" sz="2900" kern="1200"/>
        </a:p>
      </dsp:txBody>
      <dsp:txXfrm rot="10800000">
        <a:off x="5868653" y="1958102"/>
        <a:ext cx="4817319" cy="23196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694B3-7535-494E-AC7A-7673CD1AEF16}">
      <dsp:nvSpPr>
        <dsp:cNvPr id="0" name=""/>
        <dsp:cNvSpPr/>
      </dsp:nvSpPr>
      <dsp:spPr>
        <a:xfrm>
          <a:off x="2259258" y="0"/>
          <a:ext cx="1509048" cy="134835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F20F3-CB9D-4952-B73C-4F7B09D1D4A1}">
      <dsp:nvSpPr>
        <dsp:cNvPr id="0" name=""/>
        <dsp:cNvSpPr/>
      </dsp:nvSpPr>
      <dsp:spPr>
        <a:xfrm>
          <a:off x="857999" y="1530028"/>
          <a:ext cx="4311566" cy="57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kern="1200"/>
            <a:t>Power Monitoring Analysis</a:t>
          </a:r>
        </a:p>
        <a:p>
          <a:pPr marL="0" lvl="0" indent="0" algn="ctr" defTabSz="755650">
            <a:lnSpc>
              <a:spcPct val="100000"/>
            </a:lnSpc>
            <a:spcBef>
              <a:spcPct val="0"/>
            </a:spcBef>
            <a:spcAft>
              <a:spcPct val="35000"/>
            </a:spcAft>
            <a:buNone/>
            <a:defRPr b="1"/>
          </a:pPr>
          <a:r>
            <a:rPr lang="en-US" sz="1700" b="1" kern="1200"/>
            <a:t>allows</a:t>
          </a:r>
          <a:endParaRPr lang="en-CA" sz="1700" kern="1200"/>
        </a:p>
      </dsp:txBody>
      <dsp:txXfrm>
        <a:off x="857999" y="1530028"/>
        <a:ext cx="4311566" cy="577866"/>
      </dsp:txXfrm>
    </dsp:sp>
    <dsp:sp modelId="{6ABF69EF-C1E2-488B-A0F3-D73503CDB70E}">
      <dsp:nvSpPr>
        <dsp:cNvPr id="0" name=""/>
        <dsp:cNvSpPr/>
      </dsp:nvSpPr>
      <dsp:spPr>
        <a:xfrm>
          <a:off x="857999" y="2192393"/>
          <a:ext cx="4311566" cy="254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endParaRPr lang="en-US" sz="1400" b="1" i="1" kern="1200"/>
        </a:p>
        <a:p>
          <a:pPr marL="0" lvl="0" indent="0" algn="l" defTabSz="622300">
            <a:lnSpc>
              <a:spcPct val="100000"/>
            </a:lnSpc>
            <a:spcBef>
              <a:spcPct val="0"/>
            </a:spcBef>
            <a:spcAft>
              <a:spcPct val="35000"/>
            </a:spcAft>
            <a:buNone/>
          </a:pPr>
          <a:r>
            <a:rPr lang="en-US" sz="1400" b="1" i="1" kern="1200"/>
            <a:t>Enhanced Equipment Lifespan </a:t>
          </a:r>
          <a:r>
            <a:rPr lang="en-US" sz="1400" kern="1200"/>
            <a:t>– Stress monitoring, preventative maintenance.</a:t>
          </a:r>
        </a:p>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en-US" sz="1400" b="1" i="1" kern="1200"/>
            <a:t>Research Insights </a:t>
          </a:r>
          <a:r>
            <a:rPr lang="en-US" sz="1400" kern="1200"/>
            <a:t>– energy consumption data can be valuable for research projects.</a:t>
          </a:r>
        </a:p>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en-US" sz="1400" b="1" i="1" kern="1200"/>
            <a:t>Support Innovation </a:t>
          </a:r>
          <a:r>
            <a:rPr lang="en-US" sz="1400" kern="1200"/>
            <a:t>– insights from analysis can lead to further innovations in processes, technology, and practices.</a:t>
          </a:r>
        </a:p>
        <a:p>
          <a:pPr marL="0" lvl="0" indent="0" algn="ctr" defTabSz="622300">
            <a:lnSpc>
              <a:spcPct val="100000"/>
            </a:lnSpc>
            <a:spcBef>
              <a:spcPct val="0"/>
            </a:spcBef>
            <a:spcAft>
              <a:spcPct val="35000"/>
            </a:spcAft>
            <a:buNone/>
          </a:pPr>
          <a:r>
            <a:rPr lang="en-US" sz="1400" kern="1200"/>
            <a:t> </a:t>
          </a:r>
        </a:p>
        <a:p>
          <a:pPr marL="0" lvl="0" indent="0" algn="ctr" defTabSz="622300">
            <a:lnSpc>
              <a:spcPct val="100000"/>
            </a:lnSpc>
            <a:spcBef>
              <a:spcPct val="0"/>
            </a:spcBef>
            <a:spcAft>
              <a:spcPct val="35000"/>
            </a:spcAft>
            <a:buNone/>
          </a:pPr>
          <a:endParaRPr lang="en-CA" sz="1200" kern="1200"/>
        </a:p>
      </dsp:txBody>
      <dsp:txXfrm>
        <a:off x="857999" y="2192393"/>
        <a:ext cx="4311566" cy="2540705"/>
      </dsp:txXfrm>
    </dsp:sp>
    <dsp:sp modelId="{DEA42F8A-80F6-4B6B-A086-1E77637E242F}">
      <dsp:nvSpPr>
        <dsp:cNvPr id="0" name=""/>
        <dsp:cNvSpPr/>
      </dsp:nvSpPr>
      <dsp:spPr>
        <a:xfrm>
          <a:off x="7325349" y="0"/>
          <a:ext cx="1509048" cy="134835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78578-A712-4B07-B54E-6D3316EC7C9C}">
      <dsp:nvSpPr>
        <dsp:cNvPr id="0" name=""/>
        <dsp:cNvSpPr/>
      </dsp:nvSpPr>
      <dsp:spPr>
        <a:xfrm>
          <a:off x="5924090" y="1530028"/>
          <a:ext cx="4311566" cy="57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b="1" kern="1200"/>
            <a:t>Location Tracking</a:t>
          </a:r>
        </a:p>
        <a:p>
          <a:pPr marL="0" lvl="0" indent="0" algn="ctr" defTabSz="755650">
            <a:lnSpc>
              <a:spcPct val="100000"/>
            </a:lnSpc>
            <a:spcBef>
              <a:spcPct val="0"/>
            </a:spcBef>
            <a:spcAft>
              <a:spcPct val="35000"/>
            </a:spcAft>
            <a:buNone/>
            <a:defRPr b="1"/>
          </a:pPr>
          <a:r>
            <a:rPr lang="en-CA" sz="1700" b="1" kern="1200"/>
            <a:t>allows</a:t>
          </a:r>
          <a:endParaRPr lang="en-CA" sz="1700" kern="1200"/>
        </a:p>
      </dsp:txBody>
      <dsp:txXfrm>
        <a:off x="5924090" y="1530028"/>
        <a:ext cx="4311566" cy="577866"/>
      </dsp:txXfrm>
    </dsp:sp>
    <dsp:sp modelId="{0A515F1E-5C24-4EC8-B7EA-726266D12168}">
      <dsp:nvSpPr>
        <dsp:cNvPr id="0" name=""/>
        <dsp:cNvSpPr/>
      </dsp:nvSpPr>
      <dsp:spPr>
        <a:xfrm>
          <a:off x="5924090" y="2192393"/>
          <a:ext cx="4311566" cy="254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endParaRPr lang="en-CA" sz="1400" b="1" i="1" kern="1200"/>
        </a:p>
        <a:p>
          <a:pPr marL="0" lvl="0" indent="0" algn="l" defTabSz="622300">
            <a:lnSpc>
              <a:spcPct val="100000"/>
            </a:lnSpc>
            <a:spcBef>
              <a:spcPct val="0"/>
            </a:spcBef>
            <a:spcAft>
              <a:spcPct val="35000"/>
            </a:spcAft>
            <a:buNone/>
          </a:pPr>
          <a:r>
            <a:rPr lang="en-CA" sz="1400" b="1" i="1" kern="1200"/>
            <a:t>Streamlined Audits </a:t>
          </a:r>
          <a:r>
            <a:rPr lang="en-CA" sz="1400" b="0" kern="1200"/>
            <a:t>– location data simplifies audits and inventory checks, making it easier to reconcile physical assets with inventory records.</a:t>
          </a:r>
        </a:p>
        <a:p>
          <a:pPr marL="0" lvl="0" indent="0" algn="l" defTabSz="622300">
            <a:lnSpc>
              <a:spcPct val="100000"/>
            </a:lnSpc>
            <a:spcBef>
              <a:spcPct val="0"/>
            </a:spcBef>
            <a:spcAft>
              <a:spcPct val="35000"/>
            </a:spcAft>
            <a:buNone/>
          </a:pPr>
          <a:endParaRPr lang="en-CA" sz="1400" b="0" kern="1200"/>
        </a:p>
        <a:p>
          <a:pPr marL="0" lvl="0" indent="0" algn="l" defTabSz="622300">
            <a:lnSpc>
              <a:spcPct val="100000"/>
            </a:lnSpc>
            <a:spcBef>
              <a:spcPct val="0"/>
            </a:spcBef>
            <a:spcAft>
              <a:spcPct val="35000"/>
            </a:spcAft>
            <a:buNone/>
          </a:pPr>
          <a:r>
            <a:rPr lang="en-CA" sz="1400" b="1" i="1" kern="1200"/>
            <a:t>Accurate Asset Counts </a:t>
          </a:r>
          <a:r>
            <a:rPr lang="en-CA" sz="1400" b="0" kern="1200"/>
            <a:t>– constant tracking ensures that all assets are accounted for, improving inventory accuracy.</a:t>
          </a:r>
        </a:p>
        <a:p>
          <a:pPr marL="0" lvl="0" indent="0" algn="l" defTabSz="622300">
            <a:lnSpc>
              <a:spcPct val="100000"/>
            </a:lnSpc>
            <a:spcBef>
              <a:spcPct val="0"/>
            </a:spcBef>
            <a:spcAft>
              <a:spcPct val="35000"/>
            </a:spcAft>
            <a:buNone/>
          </a:pPr>
          <a:endParaRPr lang="en-CA" sz="1400" b="0" kern="1200"/>
        </a:p>
        <a:p>
          <a:pPr marL="0" lvl="0" indent="0" algn="l" defTabSz="622300">
            <a:lnSpc>
              <a:spcPct val="100000"/>
            </a:lnSpc>
            <a:spcBef>
              <a:spcPct val="0"/>
            </a:spcBef>
            <a:spcAft>
              <a:spcPct val="35000"/>
            </a:spcAft>
            <a:buNone/>
          </a:pPr>
          <a:r>
            <a:rPr lang="en-CA" sz="1400" b="1" i="1" kern="1200"/>
            <a:t>Informed Purchasing Decisions </a:t>
          </a:r>
          <a:r>
            <a:rPr lang="en-CA" sz="1400" kern="1200"/>
            <a:t>– understanding where and when equipment is used aids in better purchasing decisions.</a:t>
          </a:r>
        </a:p>
      </dsp:txBody>
      <dsp:txXfrm>
        <a:off x="5924090" y="2192393"/>
        <a:ext cx="4311566" cy="25407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694B3-7535-494E-AC7A-7673CD1AEF16}">
      <dsp:nvSpPr>
        <dsp:cNvPr id="0" name=""/>
        <dsp:cNvSpPr/>
      </dsp:nvSpPr>
      <dsp:spPr>
        <a:xfrm>
          <a:off x="2259258" y="0"/>
          <a:ext cx="1509048" cy="1193179"/>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F20F3-CB9D-4952-B73C-4F7B09D1D4A1}">
      <dsp:nvSpPr>
        <dsp:cNvPr id="0" name=""/>
        <dsp:cNvSpPr/>
      </dsp:nvSpPr>
      <dsp:spPr>
        <a:xfrm>
          <a:off x="857999" y="1351084"/>
          <a:ext cx="4311566" cy="5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fr-FR" sz="1600" b="1" kern="1200"/>
            <a:t>L’analyse de la surveillance de l’énergie </a:t>
          </a:r>
        </a:p>
        <a:p>
          <a:pPr marL="0" lvl="0" indent="0" algn="ctr" defTabSz="711200">
            <a:lnSpc>
              <a:spcPct val="100000"/>
            </a:lnSpc>
            <a:spcBef>
              <a:spcPct val="0"/>
            </a:spcBef>
            <a:spcAft>
              <a:spcPct val="35000"/>
            </a:spcAft>
            <a:buNone/>
            <a:defRPr b="1"/>
          </a:pPr>
          <a:r>
            <a:rPr lang="fr-FR" sz="1600" b="1" kern="1200"/>
            <a:t>permet</a:t>
          </a:r>
          <a:endParaRPr lang="en-CA" sz="1600" kern="1200"/>
        </a:p>
      </dsp:txBody>
      <dsp:txXfrm>
        <a:off x="857999" y="1351084"/>
        <a:ext cx="4311566" cy="511362"/>
      </dsp:txXfrm>
    </dsp:sp>
    <dsp:sp modelId="{6ABF69EF-C1E2-488B-A0F3-D73503CDB70E}">
      <dsp:nvSpPr>
        <dsp:cNvPr id="0" name=""/>
        <dsp:cNvSpPr/>
      </dsp:nvSpPr>
      <dsp:spPr>
        <a:xfrm>
          <a:off x="827344" y="1935891"/>
          <a:ext cx="4311566" cy="271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defTabSz="533400">
            <a:lnSpc>
              <a:spcPct val="100000"/>
            </a:lnSpc>
            <a:spcBef>
              <a:spcPct val="0"/>
            </a:spcBef>
            <a:spcAft>
              <a:spcPct val="35000"/>
            </a:spcAft>
            <a:buNone/>
          </a:pPr>
          <a:endParaRPr lang="fr-FR" sz="1200" b="1" i="1" kern="1200"/>
        </a:p>
        <a:p>
          <a:pPr marL="0" lvl="0" indent="0" defTabSz="533400">
            <a:lnSpc>
              <a:spcPct val="100000"/>
            </a:lnSpc>
            <a:spcBef>
              <a:spcPct val="0"/>
            </a:spcBef>
            <a:spcAft>
              <a:spcPct val="35000"/>
            </a:spcAft>
            <a:buNone/>
          </a:pPr>
          <a:r>
            <a:rPr lang="fr-FR" sz="1400" b="1" i="1" kern="1200"/>
            <a:t>Prolongation de la durée de vie des équipements </a:t>
          </a:r>
          <a:r>
            <a:rPr lang="en-US" sz="1400" kern="1200"/>
            <a:t>– </a:t>
          </a:r>
          <a:r>
            <a:rPr lang="fr-FR" sz="1400" kern="1200"/>
            <a:t>surveillance du stress, maintenance préventive.</a:t>
          </a:r>
        </a:p>
        <a:p>
          <a:pPr marL="0" lvl="0" indent="0" defTabSz="533400">
            <a:lnSpc>
              <a:spcPct val="100000"/>
            </a:lnSpc>
            <a:spcBef>
              <a:spcPct val="0"/>
            </a:spcBef>
            <a:spcAft>
              <a:spcPct val="35000"/>
            </a:spcAft>
            <a:buNone/>
          </a:pPr>
          <a:endParaRPr lang="en-US" sz="1400" kern="1200"/>
        </a:p>
        <a:p>
          <a:pPr marL="0" lvl="0" indent="0" defTabSz="533400">
            <a:lnSpc>
              <a:spcPct val="100000"/>
            </a:lnSpc>
            <a:spcBef>
              <a:spcPct val="0"/>
            </a:spcBef>
            <a:spcAft>
              <a:spcPct val="35000"/>
            </a:spcAft>
            <a:buNone/>
          </a:pPr>
          <a:r>
            <a:rPr lang="en-US" sz="1400" b="1" i="1" kern="1200" err="1"/>
            <a:t>Informations</a:t>
          </a:r>
          <a:r>
            <a:rPr lang="en-US" sz="1400" b="1" i="1" kern="1200"/>
            <a:t> pour la recherche </a:t>
          </a:r>
          <a:r>
            <a:rPr lang="en-US" sz="1400" kern="1200"/>
            <a:t>– </a:t>
          </a:r>
          <a:r>
            <a:rPr lang="fr-FR" sz="1400" kern="1200"/>
            <a:t>les données de consommation énergétique peuvent être précieuses pour les projets de recherche.</a:t>
          </a:r>
        </a:p>
        <a:p>
          <a:pPr marL="0" lvl="0" indent="0" defTabSz="533400">
            <a:lnSpc>
              <a:spcPct val="100000"/>
            </a:lnSpc>
            <a:spcBef>
              <a:spcPct val="0"/>
            </a:spcBef>
            <a:spcAft>
              <a:spcPct val="35000"/>
            </a:spcAft>
            <a:buNone/>
          </a:pPr>
          <a:endParaRPr lang="fr-FR" sz="1400" kern="1200"/>
        </a:p>
        <a:p>
          <a:pPr marL="0" lvl="0" indent="0" defTabSz="533400">
            <a:lnSpc>
              <a:spcPct val="100000"/>
            </a:lnSpc>
            <a:spcBef>
              <a:spcPct val="0"/>
            </a:spcBef>
            <a:spcAft>
              <a:spcPct val="35000"/>
            </a:spcAft>
            <a:buNone/>
          </a:pPr>
          <a:r>
            <a:rPr lang="en-US" sz="1400" b="1" i="1" kern="1200"/>
            <a:t>Soutien à </a:t>
          </a:r>
          <a:r>
            <a:rPr lang="en-US" sz="1400" b="1" i="1" kern="1200" err="1"/>
            <a:t>l’innovation</a:t>
          </a:r>
          <a:r>
            <a:rPr lang="en-US" sz="1400" b="1" i="1" kern="1200"/>
            <a:t> </a:t>
          </a:r>
          <a:r>
            <a:rPr lang="en-US" sz="1400" kern="1200"/>
            <a:t>– </a:t>
          </a:r>
          <a:r>
            <a:rPr lang="fr-FR" sz="1400" kern="1200"/>
            <a:t> les analyses fournissent des informations qui peuvent mener à de nouvelles innovations dans les processus, technologies et pratiques.
</a:t>
          </a:r>
          <a:r>
            <a:rPr lang="fr-FR" sz="1100" kern="1200"/>
            <a:t>
</a:t>
          </a:r>
          <a:endParaRPr lang="en-US" sz="1100" kern="1200"/>
        </a:p>
        <a:p>
          <a:pPr marL="0" lvl="0" indent="0" algn="l" defTabSz="533400">
            <a:lnSpc>
              <a:spcPct val="150000"/>
            </a:lnSpc>
            <a:spcBef>
              <a:spcPct val="0"/>
            </a:spcBef>
            <a:spcAft>
              <a:spcPct val="35000"/>
            </a:spcAft>
            <a:buNone/>
          </a:pPr>
          <a:endParaRPr lang="en-CA" sz="1200" kern="1200"/>
        </a:p>
      </dsp:txBody>
      <dsp:txXfrm>
        <a:off x="827344" y="1935891"/>
        <a:ext cx="4311566" cy="2712991"/>
      </dsp:txXfrm>
    </dsp:sp>
    <dsp:sp modelId="{DEA42F8A-80F6-4B6B-A086-1E77637E242F}">
      <dsp:nvSpPr>
        <dsp:cNvPr id="0" name=""/>
        <dsp:cNvSpPr/>
      </dsp:nvSpPr>
      <dsp:spPr>
        <a:xfrm>
          <a:off x="7325349" y="0"/>
          <a:ext cx="1509048" cy="1193179"/>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78578-A712-4B07-B54E-6D3316EC7C9C}">
      <dsp:nvSpPr>
        <dsp:cNvPr id="0" name=""/>
        <dsp:cNvSpPr/>
      </dsp:nvSpPr>
      <dsp:spPr>
        <a:xfrm>
          <a:off x="5924090" y="1351084"/>
          <a:ext cx="4311566" cy="5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err="1"/>
            <a:t>Suivi</a:t>
          </a:r>
          <a:r>
            <a:rPr lang="en-US" sz="1600" b="1" kern="1200"/>
            <a:t> de localization </a:t>
          </a:r>
        </a:p>
        <a:p>
          <a:pPr marL="0" lvl="0" indent="0" algn="ctr" defTabSz="711200">
            <a:lnSpc>
              <a:spcPct val="100000"/>
            </a:lnSpc>
            <a:spcBef>
              <a:spcPct val="0"/>
            </a:spcBef>
            <a:spcAft>
              <a:spcPct val="35000"/>
            </a:spcAft>
            <a:buNone/>
            <a:defRPr b="1"/>
          </a:pPr>
          <a:r>
            <a:rPr lang="en-US" sz="1600" b="1" kern="1200" err="1"/>
            <a:t>permet</a:t>
          </a:r>
          <a:endParaRPr lang="en-CA" sz="1600" kern="1200"/>
        </a:p>
      </dsp:txBody>
      <dsp:txXfrm>
        <a:off x="5924090" y="1351084"/>
        <a:ext cx="4311566" cy="511362"/>
      </dsp:txXfrm>
    </dsp:sp>
    <dsp:sp modelId="{0A515F1E-5C24-4EC8-B7EA-726266D12168}">
      <dsp:nvSpPr>
        <dsp:cNvPr id="0" name=""/>
        <dsp:cNvSpPr/>
      </dsp:nvSpPr>
      <dsp:spPr>
        <a:xfrm>
          <a:off x="5911802" y="1935891"/>
          <a:ext cx="4311566" cy="271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en-US" sz="1200" b="1" i="1" kern="1200"/>
        </a:p>
        <a:p>
          <a:pPr marL="0" lvl="0" indent="0" algn="l" defTabSz="533400">
            <a:lnSpc>
              <a:spcPct val="100000"/>
            </a:lnSpc>
            <a:spcBef>
              <a:spcPct val="0"/>
            </a:spcBef>
            <a:spcAft>
              <a:spcPct val="35000"/>
            </a:spcAft>
            <a:buNone/>
          </a:pPr>
          <a:r>
            <a:rPr lang="en-US" sz="1400" b="1" i="1" kern="1200"/>
            <a:t>Audits simplifies </a:t>
          </a:r>
          <a:r>
            <a:rPr lang="fr-FR" sz="1400" b="0" kern="1200"/>
            <a:t>les données de localisation facilitent les audits et les contrôles d’inventaire, rendant plus aisée la réconciliation des actifs physiques avec les registres d’inventaire.</a:t>
          </a:r>
        </a:p>
        <a:p>
          <a:pPr marL="0" lvl="0" indent="0" algn="l" defTabSz="533400">
            <a:lnSpc>
              <a:spcPct val="100000"/>
            </a:lnSpc>
            <a:spcBef>
              <a:spcPct val="0"/>
            </a:spcBef>
            <a:spcAft>
              <a:spcPct val="35000"/>
            </a:spcAft>
            <a:buNone/>
          </a:pPr>
          <a:endParaRPr lang="fr-FR" sz="1400" b="0" i="1" kern="1200"/>
        </a:p>
        <a:p>
          <a:pPr marL="0" lvl="0" indent="0" algn="l" defTabSz="533400">
            <a:lnSpc>
              <a:spcPct val="100000"/>
            </a:lnSpc>
            <a:spcBef>
              <a:spcPct val="0"/>
            </a:spcBef>
            <a:spcAft>
              <a:spcPct val="35000"/>
            </a:spcAft>
            <a:buNone/>
          </a:pPr>
          <a:r>
            <a:rPr lang="en-US" sz="1400" b="1" i="1" kern="1200" err="1"/>
            <a:t>Comptage</a:t>
          </a:r>
          <a:r>
            <a:rPr lang="en-US" sz="1400" b="1" i="1" kern="1200"/>
            <a:t> précis des </a:t>
          </a:r>
          <a:r>
            <a:rPr lang="en-US" sz="1400" b="1" i="1" kern="1200" err="1"/>
            <a:t>actifs</a:t>
          </a:r>
          <a:r>
            <a:rPr lang="en-CA" sz="1400" b="1" i="1" kern="1200"/>
            <a:t> </a:t>
          </a:r>
          <a:r>
            <a:rPr lang="en-CA" sz="1400" b="0" kern="1200"/>
            <a:t>– </a:t>
          </a:r>
          <a:r>
            <a:rPr lang="fr-FR" sz="1400" b="0" kern="1200"/>
            <a:t> le suivi constant garantit que tous les actifs sont pris en compte, améliorant ainsi la précision de l’inventaire.</a:t>
          </a:r>
        </a:p>
        <a:p>
          <a:pPr marL="0" lvl="0" indent="0" algn="l" defTabSz="533400">
            <a:lnSpc>
              <a:spcPct val="100000"/>
            </a:lnSpc>
            <a:spcBef>
              <a:spcPct val="0"/>
            </a:spcBef>
            <a:spcAft>
              <a:spcPct val="35000"/>
            </a:spcAft>
            <a:buNone/>
          </a:pPr>
          <a:endParaRPr lang="fr-FR" sz="1400" b="0" kern="1200"/>
        </a:p>
        <a:p>
          <a:pPr marL="0" lvl="0" indent="0" algn="l" defTabSz="533400">
            <a:lnSpc>
              <a:spcPct val="100000"/>
            </a:lnSpc>
            <a:spcBef>
              <a:spcPct val="0"/>
            </a:spcBef>
            <a:spcAft>
              <a:spcPct val="35000"/>
            </a:spcAft>
            <a:buNone/>
          </a:pPr>
          <a:r>
            <a:rPr lang="en-US" sz="1400" b="1" i="1" kern="1200" err="1"/>
            <a:t>Décisions</a:t>
          </a:r>
          <a:r>
            <a:rPr lang="en-US" sz="1400" b="1" i="1" kern="1200"/>
            <a:t> </a:t>
          </a:r>
          <a:r>
            <a:rPr lang="en-US" sz="1400" b="1" i="1" kern="1200" err="1"/>
            <a:t>d’achat</a:t>
          </a:r>
          <a:r>
            <a:rPr lang="en-US" sz="1400" b="1" i="1" kern="1200"/>
            <a:t> </a:t>
          </a:r>
          <a:r>
            <a:rPr lang="en-US" sz="1400" b="1" i="1" kern="1200" err="1"/>
            <a:t>éclairées</a:t>
          </a:r>
          <a:r>
            <a:rPr lang="en-CA" sz="1400" kern="1200"/>
            <a:t>– </a:t>
          </a:r>
          <a:r>
            <a:rPr lang="fr-FR" sz="1400" kern="1200"/>
            <a:t>comprendre où et quand l’équipement est utilisé aide à prendre de meilleures décisions d’achat.</a:t>
          </a:r>
          <a:endParaRPr lang="en-CA" sz="1400" kern="1200"/>
        </a:p>
      </dsp:txBody>
      <dsp:txXfrm>
        <a:off x="5911802" y="1935891"/>
        <a:ext cx="4311566" cy="271299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A54F1-9D80-41D6-88DC-D63882689F7D}">
      <dsp:nvSpPr>
        <dsp:cNvPr id="0" name=""/>
        <dsp:cNvSpPr/>
      </dsp:nvSpPr>
      <dsp:spPr>
        <a:xfrm>
          <a:off x="0" y="0"/>
          <a:ext cx="11093656" cy="207739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7FB6E-E0DC-4A1D-AEFB-3F4538A96E1F}">
      <dsp:nvSpPr>
        <dsp:cNvPr id="0" name=""/>
        <dsp:cNvSpPr/>
      </dsp:nvSpPr>
      <dsp:spPr>
        <a:xfrm>
          <a:off x="334082" y="276985"/>
          <a:ext cx="4964519" cy="152342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E86D3-405B-4A6E-A67B-78B405657000}">
      <dsp:nvSpPr>
        <dsp:cNvPr id="0" name=""/>
        <dsp:cNvSpPr/>
      </dsp:nvSpPr>
      <dsp:spPr>
        <a:xfrm rot="10800000">
          <a:off x="334082" y="2077391"/>
          <a:ext cx="4964519" cy="253903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Develop a cloud based IoT Platform in AWS to allow researchers to store, view, report, and share collected weather data.</a:t>
          </a:r>
          <a:endParaRPr lang="en-CA" sz="2900" kern="1200"/>
        </a:p>
      </dsp:txBody>
      <dsp:txXfrm rot="10800000">
        <a:off x="412166" y="2077391"/>
        <a:ext cx="4808351" cy="2460950"/>
      </dsp:txXfrm>
    </dsp:sp>
    <dsp:sp modelId="{31E3EAB4-3732-4A30-B4E7-C127A2381D87}">
      <dsp:nvSpPr>
        <dsp:cNvPr id="0" name=""/>
        <dsp:cNvSpPr/>
      </dsp:nvSpPr>
      <dsp:spPr>
        <a:xfrm>
          <a:off x="5871110" y="9754"/>
          <a:ext cx="4812406" cy="2057882"/>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F824B-F7EF-445E-A4A2-47B084F4AFC3}">
      <dsp:nvSpPr>
        <dsp:cNvPr id="0" name=""/>
        <dsp:cNvSpPr/>
      </dsp:nvSpPr>
      <dsp:spPr>
        <a:xfrm rot="10800000">
          <a:off x="5795053" y="2077391"/>
          <a:ext cx="4964519" cy="253903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b="0" kern="1200"/>
            <a:t>Implement a data visualization solution to help researchers make better use of the data collected.</a:t>
          </a:r>
          <a:endParaRPr lang="en-CA" sz="2900" kern="1200"/>
        </a:p>
      </dsp:txBody>
      <dsp:txXfrm rot="10800000">
        <a:off x="5873137" y="2077391"/>
        <a:ext cx="4808351" cy="24609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A54F1-9D80-41D6-88DC-D63882689F7D}">
      <dsp:nvSpPr>
        <dsp:cNvPr id="0" name=""/>
        <dsp:cNvSpPr/>
      </dsp:nvSpPr>
      <dsp:spPr>
        <a:xfrm>
          <a:off x="0" y="0"/>
          <a:ext cx="11093656" cy="209129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7FB6E-E0DC-4A1D-AEFB-3F4538A96E1F}">
      <dsp:nvSpPr>
        <dsp:cNvPr id="0" name=""/>
        <dsp:cNvSpPr/>
      </dsp:nvSpPr>
      <dsp:spPr>
        <a:xfrm>
          <a:off x="334082" y="278839"/>
          <a:ext cx="4964519" cy="15336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E86D3-405B-4A6E-A67B-78B405657000}">
      <dsp:nvSpPr>
        <dsp:cNvPr id="0" name=""/>
        <dsp:cNvSpPr/>
      </dsp:nvSpPr>
      <dsp:spPr>
        <a:xfrm rot="10800000">
          <a:off x="334082" y="2091293"/>
          <a:ext cx="4964519" cy="255602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fr-FR" sz="2600" b="0" kern="1200"/>
            <a:t>Développer une plateforme infonuagique </a:t>
          </a:r>
          <a:r>
            <a:rPr lang="fr-FR" sz="2600" b="0" kern="1200" err="1"/>
            <a:t>IdO</a:t>
          </a:r>
          <a:r>
            <a:rPr lang="fr-FR" sz="2600" b="0" kern="1200"/>
            <a:t> dans AWS permettant aux chercheurs de stocker, consulter, rapporter et partager les données météorologiques recueillies.</a:t>
          </a:r>
          <a:endParaRPr lang="en-CA" sz="2600" kern="1200"/>
        </a:p>
      </dsp:txBody>
      <dsp:txXfrm rot="10800000">
        <a:off x="412689" y="2091293"/>
        <a:ext cx="4807305" cy="2477417"/>
      </dsp:txXfrm>
    </dsp:sp>
    <dsp:sp modelId="{31E3EAB4-3732-4A30-B4E7-C127A2381D87}">
      <dsp:nvSpPr>
        <dsp:cNvPr id="0" name=""/>
        <dsp:cNvSpPr/>
      </dsp:nvSpPr>
      <dsp:spPr>
        <a:xfrm>
          <a:off x="5871110" y="9820"/>
          <a:ext cx="4812406" cy="207165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 t="-5156" r="3602" b="-515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F824B-F7EF-445E-A4A2-47B084F4AFC3}">
      <dsp:nvSpPr>
        <dsp:cNvPr id="0" name=""/>
        <dsp:cNvSpPr/>
      </dsp:nvSpPr>
      <dsp:spPr>
        <a:xfrm rot="10800000">
          <a:off x="5795053" y="2091293"/>
          <a:ext cx="4964519" cy="2556024"/>
        </a:xfrm>
        <a:prstGeom prst="round2SameRect">
          <a:avLst>
            <a:gd name="adj1" fmla="val 10500"/>
            <a:gd name="adj2" fmla="val 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fr-FR" sz="2600" b="0" kern="1200"/>
            <a:t>Mettre en œuvre une solution de visualisation des données afin d’aider les chercheurs à mieux exploiter les données collectées.</a:t>
          </a:r>
          <a:endParaRPr lang="en-CA" sz="2600" kern="1200"/>
        </a:p>
      </dsp:txBody>
      <dsp:txXfrm rot="10800000">
        <a:off x="5873660" y="2091293"/>
        <a:ext cx="4807305" cy="247741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9A1C0-8964-42EA-B77F-2DAA3EDA6005}">
      <dsp:nvSpPr>
        <dsp:cNvPr id="0" name=""/>
        <dsp:cNvSpPr/>
      </dsp:nvSpPr>
      <dsp:spPr>
        <a:xfrm>
          <a:off x="421174" y="930307"/>
          <a:ext cx="1110540" cy="738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8CB7E-B81A-481D-9881-F8F0124C358A}">
      <dsp:nvSpPr>
        <dsp:cNvPr id="0" name=""/>
        <dsp:cNvSpPr/>
      </dsp:nvSpPr>
      <dsp:spPr>
        <a:xfrm>
          <a:off x="4023" y="1889700"/>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Storage and Management</a:t>
          </a:r>
        </a:p>
      </dsp:txBody>
      <dsp:txXfrm>
        <a:off x="4023" y="1889700"/>
        <a:ext cx="1944843" cy="364658"/>
      </dsp:txXfrm>
    </dsp:sp>
    <dsp:sp modelId="{7111C6BE-B147-413A-A92E-E1B21A02FF79}">
      <dsp:nvSpPr>
        <dsp:cNvPr id="0" name=""/>
        <dsp:cNvSpPr/>
      </dsp:nvSpPr>
      <dsp:spPr>
        <a:xfrm>
          <a:off x="4023" y="2293520"/>
          <a:ext cx="1944843" cy="96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Centralized data storage</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Automated back up and recovery</a:t>
          </a:r>
        </a:p>
      </dsp:txBody>
      <dsp:txXfrm>
        <a:off x="4023" y="2293520"/>
        <a:ext cx="1944843" cy="962066"/>
      </dsp:txXfrm>
    </dsp:sp>
    <dsp:sp modelId="{D49A3991-FD01-4F8F-B5BD-39F58A88EAFA}">
      <dsp:nvSpPr>
        <dsp:cNvPr id="0" name=""/>
        <dsp:cNvSpPr/>
      </dsp:nvSpPr>
      <dsp:spPr>
        <a:xfrm>
          <a:off x="2762166" y="1044295"/>
          <a:ext cx="998940" cy="7820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8A03C-7B5E-4A02-ABAC-6CDE1F6E2F00}">
      <dsp:nvSpPr>
        <dsp:cNvPr id="0" name=""/>
        <dsp:cNvSpPr/>
      </dsp:nvSpPr>
      <dsp:spPr>
        <a:xfrm>
          <a:off x="2289214" y="1981758"/>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Cost-Effectiveness</a:t>
          </a:r>
        </a:p>
      </dsp:txBody>
      <dsp:txXfrm>
        <a:off x="2289214" y="1981758"/>
        <a:ext cx="1944843" cy="364658"/>
      </dsp:txXfrm>
    </dsp:sp>
    <dsp:sp modelId="{BA0A03CD-675D-47B9-9BCA-4146FE471F1D}">
      <dsp:nvSpPr>
        <dsp:cNvPr id="0" name=""/>
        <dsp:cNvSpPr/>
      </dsp:nvSpPr>
      <dsp:spPr>
        <a:xfrm>
          <a:off x="2258291" y="2289381"/>
          <a:ext cx="1944843" cy="79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Reduced infrastructure costs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Maintenance Savings </a:t>
          </a:r>
        </a:p>
      </dsp:txBody>
      <dsp:txXfrm>
        <a:off x="2258291" y="2289381"/>
        <a:ext cx="1944843" cy="799578"/>
      </dsp:txXfrm>
    </dsp:sp>
    <dsp:sp modelId="{41182615-471E-4359-95BB-3B271FEEDB31}">
      <dsp:nvSpPr>
        <dsp:cNvPr id="0" name=""/>
        <dsp:cNvSpPr/>
      </dsp:nvSpPr>
      <dsp:spPr>
        <a:xfrm>
          <a:off x="5120569" y="1015754"/>
          <a:ext cx="852516" cy="729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F0AEA-6424-4D7B-B773-02B3D8AACB70}">
      <dsp:nvSpPr>
        <dsp:cNvPr id="0" name=""/>
        <dsp:cNvSpPr/>
      </dsp:nvSpPr>
      <dsp:spPr>
        <a:xfrm>
          <a:off x="4574406" y="1892265"/>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Analytics</a:t>
          </a:r>
        </a:p>
      </dsp:txBody>
      <dsp:txXfrm>
        <a:off x="4574406" y="1892265"/>
        <a:ext cx="1944843" cy="364658"/>
      </dsp:txXfrm>
    </dsp:sp>
    <dsp:sp modelId="{5BB79F8D-2F87-4527-B471-EFFE993BACB3}">
      <dsp:nvSpPr>
        <dsp:cNvPr id="0" name=""/>
        <dsp:cNvSpPr/>
      </dsp:nvSpPr>
      <dsp:spPr>
        <a:xfrm>
          <a:off x="4574406" y="2296085"/>
          <a:ext cx="1944843" cy="95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Real-Time data processing</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Machine Learning Integration</a:t>
          </a:r>
        </a:p>
      </dsp:txBody>
      <dsp:txXfrm>
        <a:off x="4574406" y="2296085"/>
        <a:ext cx="1944843" cy="952436"/>
      </dsp:txXfrm>
    </dsp:sp>
    <dsp:sp modelId="{C2CD9AF3-5292-4CD7-85A0-CCEB7BD8B314}">
      <dsp:nvSpPr>
        <dsp:cNvPr id="0" name=""/>
        <dsp:cNvSpPr/>
      </dsp:nvSpPr>
      <dsp:spPr>
        <a:xfrm>
          <a:off x="7391892" y="939322"/>
          <a:ext cx="880254" cy="7646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A97BA-FB5A-4B64-8A6B-87A19CB1E172}">
      <dsp:nvSpPr>
        <dsp:cNvPr id="0" name=""/>
        <dsp:cNvSpPr/>
      </dsp:nvSpPr>
      <dsp:spPr>
        <a:xfrm>
          <a:off x="6859597" y="1824546"/>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Interoperability</a:t>
          </a:r>
        </a:p>
      </dsp:txBody>
      <dsp:txXfrm>
        <a:off x="6859597" y="1824546"/>
        <a:ext cx="1944843" cy="364658"/>
      </dsp:txXfrm>
    </dsp:sp>
    <dsp:sp modelId="{6BD8B7D2-A2E1-4893-B8EE-56A6BEAAD43B}">
      <dsp:nvSpPr>
        <dsp:cNvPr id="0" name=""/>
        <dsp:cNvSpPr/>
      </dsp:nvSpPr>
      <dsp:spPr>
        <a:xfrm>
          <a:off x="6859597" y="2228366"/>
          <a:ext cx="1944843" cy="1105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Integration with Other services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Support for multiple communication protocols</a:t>
          </a:r>
        </a:p>
      </dsp:txBody>
      <dsp:txXfrm>
        <a:off x="6859597" y="2228366"/>
        <a:ext cx="1944843" cy="1105294"/>
      </dsp:txXfrm>
    </dsp:sp>
    <dsp:sp modelId="{0682B0D1-F7A5-4F20-8F39-F9A286632F42}">
      <dsp:nvSpPr>
        <dsp:cNvPr id="0" name=""/>
        <dsp:cNvSpPr/>
      </dsp:nvSpPr>
      <dsp:spPr>
        <a:xfrm>
          <a:off x="9672658" y="898469"/>
          <a:ext cx="907999" cy="7820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F7582-9B52-42BC-A000-CACD107A1D85}">
      <dsp:nvSpPr>
        <dsp:cNvPr id="0" name=""/>
        <dsp:cNvSpPr/>
      </dsp:nvSpPr>
      <dsp:spPr>
        <a:xfrm>
          <a:off x="8968702" y="1786750"/>
          <a:ext cx="1944843" cy="3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Future-Proofing</a:t>
          </a:r>
        </a:p>
      </dsp:txBody>
      <dsp:txXfrm>
        <a:off x="8968702" y="1786750"/>
        <a:ext cx="1944843" cy="364658"/>
      </dsp:txXfrm>
    </dsp:sp>
    <dsp:sp modelId="{0C3D0E19-BE5F-4AC1-8F12-5652FE93CAE5}">
      <dsp:nvSpPr>
        <dsp:cNvPr id="0" name=""/>
        <dsp:cNvSpPr/>
      </dsp:nvSpPr>
      <dsp:spPr>
        <a:xfrm>
          <a:off x="9148812" y="2247283"/>
          <a:ext cx="1944843" cy="79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Continuous Updates</a:t>
          </a:r>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Evolving Technologies</a:t>
          </a:r>
        </a:p>
      </dsp:txBody>
      <dsp:txXfrm>
        <a:off x="9148812" y="2247283"/>
        <a:ext cx="1944843" cy="799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59D-38B8-4832-8447-3E400FD6B0D6}">
      <dsp:nvSpPr>
        <dsp:cNvPr id="0" name=""/>
        <dsp:cNvSpPr/>
      </dsp:nvSpPr>
      <dsp:spPr>
        <a:xfrm>
          <a:off x="15104"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1474C65D-055B-4E49-AF66-F8F4F43FC648}">
      <dsp:nvSpPr>
        <dsp:cNvPr id="0" name=""/>
        <dsp:cNvSpPr/>
      </dsp:nvSpPr>
      <dsp:spPr>
        <a:xfrm>
          <a:off x="322683" y="648720"/>
          <a:ext cx="849505" cy="849505"/>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4812-637A-4ADA-BE14-EA923013D663}">
      <dsp:nvSpPr>
        <dsp:cNvPr id="0" name=""/>
        <dsp:cNvSpPr/>
      </dsp:nvSpPr>
      <dsp:spPr>
        <a:xfrm>
          <a:off x="1793625"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fr-CA" sz="1800" b="0" kern="1200" noProof="1">
              <a:solidFill>
                <a:srgbClr val="444444"/>
              </a:solidFill>
              <a:latin typeface="Arial"/>
              <a:ea typeface="Calibri"/>
              <a:cs typeface="Calibri"/>
            </a:rPr>
            <a:t>L'Internet des objets désigne l’ensemble du réseau </a:t>
          </a:r>
          <a:r>
            <a:rPr lang="fr-CA" sz="1800" b="0" u="none" kern="1200" noProof="1">
              <a:solidFill>
                <a:srgbClr val="444444"/>
              </a:solidFill>
              <a:latin typeface="Arial"/>
              <a:ea typeface="Calibri"/>
              <a:cs typeface="Calibri"/>
            </a:rPr>
            <a:t>d’appareils </a:t>
          </a:r>
          <a:r>
            <a:rPr lang="fr-CA" sz="1800" b="0" u="sng" kern="1200" noProof="1">
              <a:solidFill>
                <a:srgbClr val="444444"/>
              </a:solidFill>
              <a:latin typeface="Arial"/>
              <a:ea typeface="Calibri"/>
              <a:cs typeface="Calibri"/>
            </a:rPr>
            <a:t>connectés</a:t>
          </a:r>
          <a:r>
            <a:rPr lang="fr-CA" sz="1800" b="0" kern="1200" noProof="1">
              <a:solidFill>
                <a:srgbClr val="444444"/>
              </a:solidFill>
              <a:latin typeface="Arial"/>
              <a:ea typeface="Calibri"/>
              <a:cs typeface="Calibri"/>
            </a:rPr>
            <a:t>.</a:t>
          </a:r>
          <a:endParaRPr lang="fr-CA" sz="1800" kern="1200" noProof="1">
            <a:solidFill>
              <a:srgbClr val="444444"/>
            </a:solidFill>
            <a:latin typeface="Arial"/>
            <a:ea typeface="Calibri"/>
            <a:cs typeface="Calibri"/>
          </a:endParaRPr>
        </a:p>
      </dsp:txBody>
      <dsp:txXfrm>
        <a:off x="1793625" y="341140"/>
        <a:ext cx="3452423" cy="1464664"/>
      </dsp:txXfrm>
    </dsp:sp>
    <dsp:sp modelId="{C16287CB-22FC-4749-ADEA-087CACE0F0A8}">
      <dsp:nvSpPr>
        <dsp:cNvPr id="0" name=""/>
        <dsp:cNvSpPr/>
      </dsp:nvSpPr>
      <dsp:spPr>
        <a:xfrm>
          <a:off x="5847607" y="341140"/>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71A6AF4E-6037-4F11-B05C-C3FC2253DB42}">
      <dsp:nvSpPr>
        <dsp:cNvPr id="0" name=""/>
        <dsp:cNvSpPr/>
      </dsp:nvSpPr>
      <dsp:spPr>
        <a:xfrm>
          <a:off x="6155186" y="648720"/>
          <a:ext cx="849505" cy="849505"/>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E18DD-3276-40AC-A0A6-5F4047F7A0B0}">
      <dsp:nvSpPr>
        <dsp:cNvPr id="0" name=""/>
        <dsp:cNvSpPr/>
      </dsp:nvSpPr>
      <dsp:spPr>
        <a:xfrm>
          <a:off x="7626128" y="341140"/>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kern="1200" noProof="1">
              <a:latin typeface="Arial"/>
            </a:rPr>
            <a:t>Un </a:t>
          </a:r>
          <a:r>
            <a:rPr lang="fr-CA" sz="1800" b="0" u="sng" kern="1200" noProof="1">
              <a:latin typeface="Arial"/>
            </a:rPr>
            <a:t>"Objet"</a:t>
          </a:r>
          <a:r>
            <a:rPr lang="fr-CA" sz="1800" b="0" kern="1200" noProof="1">
              <a:latin typeface="Arial"/>
            </a:rPr>
            <a:t> peut être </a:t>
          </a:r>
          <a:r>
            <a:rPr lang="fr-CA" sz="1800" b="0" u="none" kern="1200" noProof="1">
              <a:latin typeface="Arial"/>
            </a:rPr>
            <a:t>une </a:t>
          </a:r>
          <a:r>
            <a:rPr lang="fr-CA" sz="1800" b="0" kern="1200" noProof="1"/>
            <a:t>machine, </a:t>
          </a:r>
          <a:r>
            <a:rPr lang="fr-CA" sz="1800" b="0" kern="1200" noProof="1">
              <a:latin typeface="Arial"/>
            </a:rPr>
            <a:t>un appareil intelligent ou même une ville entière</a:t>
          </a:r>
          <a:r>
            <a:rPr lang="fr-CA" sz="1800" b="0" kern="1200" noProof="1"/>
            <a:t>.</a:t>
          </a:r>
          <a:endParaRPr lang="fr-CA" sz="1800" kern="1200" noProof="1"/>
        </a:p>
      </dsp:txBody>
      <dsp:txXfrm>
        <a:off x="7626128" y="341140"/>
        <a:ext cx="3452423" cy="1464664"/>
      </dsp:txXfrm>
    </dsp:sp>
    <dsp:sp modelId="{22BD8C57-2B99-490A-B405-0D0F6280AFF1}">
      <dsp:nvSpPr>
        <dsp:cNvPr id="0" name=""/>
        <dsp:cNvSpPr/>
      </dsp:nvSpPr>
      <dsp:spPr>
        <a:xfrm>
          <a:off x="15104"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25FBF9A1-39D5-49AA-926D-A231A773B1AB}">
      <dsp:nvSpPr>
        <dsp:cNvPr id="0" name=""/>
        <dsp:cNvSpPr/>
      </dsp:nvSpPr>
      <dsp:spPr>
        <a:xfrm>
          <a:off x="322683" y="2853112"/>
          <a:ext cx="849505" cy="849505"/>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8A8F3-668C-47BD-9B27-BAA7E68C71EC}">
      <dsp:nvSpPr>
        <dsp:cNvPr id="0" name=""/>
        <dsp:cNvSpPr/>
      </dsp:nvSpPr>
      <dsp:spPr>
        <a:xfrm>
          <a:off x="1793625"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u="none" kern="1200" noProof="1">
              <a:latin typeface="Arial"/>
            </a:rPr>
            <a:t>Cette interconnexion permet aux organisations d’accéder à de nouveaux niveaux de </a:t>
          </a:r>
          <a:r>
            <a:rPr lang="fr-CA" sz="1800" b="0" u="sng" kern="1200" noProof="1">
              <a:latin typeface="Arial"/>
            </a:rPr>
            <a:t>données</a:t>
          </a:r>
          <a:r>
            <a:rPr lang="fr-CA" sz="1800" u="sng" kern="1200" noProof="1">
              <a:latin typeface="Arial"/>
            </a:rPr>
            <a:t>.</a:t>
          </a:r>
          <a:endParaRPr lang="fr-CA" sz="1800" u="sng" kern="1200" noProof="1"/>
        </a:p>
      </dsp:txBody>
      <dsp:txXfrm>
        <a:off x="1793625" y="2545532"/>
        <a:ext cx="3452423" cy="1464664"/>
      </dsp:txXfrm>
    </dsp:sp>
    <dsp:sp modelId="{2A59A7BC-4447-45C8-9A4C-7E63445C3627}">
      <dsp:nvSpPr>
        <dsp:cNvPr id="0" name=""/>
        <dsp:cNvSpPr/>
      </dsp:nvSpPr>
      <dsp:spPr>
        <a:xfrm>
          <a:off x="5847607" y="2545532"/>
          <a:ext cx="1464664" cy="1464664"/>
        </a:xfrm>
        <a:prstGeom prst="ellipse">
          <a:avLst/>
        </a:prstGeom>
        <a:solidFill>
          <a:schemeClr val="accent4">
            <a:lumMod val="25000"/>
            <a:lumOff val="75000"/>
          </a:schemeClr>
        </a:solidFill>
        <a:ln>
          <a:noFill/>
        </a:ln>
        <a:effectLst/>
      </dsp:spPr>
      <dsp:style>
        <a:lnRef idx="0">
          <a:scrgbClr r="0" g="0" b="0"/>
        </a:lnRef>
        <a:fillRef idx="1">
          <a:scrgbClr r="0" g="0" b="0"/>
        </a:fillRef>
        <a:effectRef idx="0">
          <a:scrgbClr r="0" g="0" b="0"/>
        </a:effectRef>
        <a:fontRef idx="minor"/>
      </dsp:style>
    </dsp:sp>
    <dsp:sp modelId="{A1912EBF-145C-4C13-A17A-ECEC55CF5261}">
      <dsp:nvSpPr>
        <dsp:cNvPr id="0" name=""/>
        <dsp:cNvSpPr/>
      </dsp:nvSpPr>
      <dsp:spPr>
        <a:xfrm>
          <a:off x="6155186" y="2853112"/>
          <a:ext cx="849505" cy="849505"/>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E5EB0-CDE3-4E0A-9075-47F9761A9C47}">
      <dsp:nvSpPr>
        <dsp:cNvPr id="0" name=""/>
        <dsp:cNvSpPr/>
      </dsp:nvSpPr>
      <dsp:spPr>
        <a:xfrm>
          <a:off x="7626128" y="2545532"/>
          <a:ext cx="3452423" cy="146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fr-CA" sz="1800" b="0" kern="1200" noProof="1"/>
            <a:t>Ces données facilement accessibles </a:t>
          </a:r>
          <a:r>
            <a:rPr lang="fr-CA" sz="1800" b="0" u="sng" kern="1200" noProof="1"/>
            <a:t>permettent</a:t>
          </a:r>
          <a:r>
            <a:rPr lang="fr-CA" sz="1800" b="0" kern="1200" noProof="1"/>
            <a:t> de </a:t>
          </a:r>
          <a:r>
            <a:rPr lang="fr-CA" sz="1800" b="0" u="none" kern="1200" noProof="1"/>
            <a:t>prendre des </a:t>
          </a:r>
          <a:r>
            <a:rPr lang="fr-CA" sz="1800" b="0" kern="1200" noProof="1"/>
            <a:t>décisions et d’agir rapidement.</a:t>
          </a:r>
          <a:endParaRPr lang="fr-CA" sz="1800" kern="1200" noProof="1"/>
        </a:p>
      </dsp:txBody>
      <dsp:txXfrm>
        <a:off x="7626128" y="2545532"/>
        <a:ext cx="3452423" cy="14646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9A1C0-8964-42EA-B77F-2DAA3EDA6005}">
      <dsp:nvSpPr>
        <dsp:cNvPr id="0" name=""/>
        <dsp:cNvSpPr/>
      </dsp:nvSpPr>
      <dsp:spPr>
        <a:xfrm>
          <a:off x="426180" y="854107"/>
          <a:ext cx="1109456" cy="7380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8CB7E-B81A-481D-9881-F8F0124C358A}">
      <dsp:nvSpPr>
        <dsp:cNvPr id="0" name=""/>
        <dsp:cNvSpPr/>
      </dsp:nvSpPr>
      <dsp:spPr>
        <a:xfrm>
          <a:off x="9436" y="1812644"/>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a:t>Stockage et Gestion des données</a:t>
          </a:r>
          <a:endParaRPr lang="en-US" sz="1400" kern="1200"/>
        </a:p>
      </dsp:txBody>
      <dsp:txXfrm>
        <a:off x="9436" y="1812644"/>
        <a:ext cx="1942944" cy="401124"/>
      </dsp:txXfrm>
    </dsp:sp>
    <dsp:sp modelId="{7111C6BE-B147-413A-A92E-E1B21A02FF79}">
      <dsp:nvSpPr>
        <dsp:cNvPr id="0" name=""/>
        <dsp:cNvSpPr/>
      </dsp:nvSpPr>
      <dsp:spPr>
        <a:xfrm>
          <a:off x="0" y="2464785"/>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fr-FR" sz="1200" kern="1200"/>
            <a:t>Stockage centralisé des données</a:t>
          </a:r>
        </a:p>
        <a:p>
          <a:pPr marL="0" lvl="0" indent="0" algn="l" defTabSz="533400">
            <a:lnSpc>
              <a:spcPct val="100000"/>
            </a:lnSpc>
            <a:spcBef>
              <a:spcPct val="0"/>
            </a:spcBef>
            <a:spcAft>
              <a:spcPct val="35000"/>
            </a:spcAft>
            <a:buNone/>
          </a:pPr>
          <a:r>
            <a:rPr lang="fr-FR" sz="1200" kern="1200"/>
            <a:t>
Sauvegarde et récupération automatisées</a:t>
          </a:r>
          <a:r>
            <a:rPr lang="en-US" sz="1200" kern="1200"/>
            <a:t>rage</a:t>
          </a:r>
        </a:p>
        <a:p>
          <a:pPr marL="0" lvl="0" indent="0" algn="l" defTabSz="533400">
            <a:lnSpc>
              <a:spcPct val="100000"/>
            </a:lnSpc>
            <a:spcBef>
              <a:spcPct val="0"/>
            </a:spcBef>
            <a:spcAft>
              <a:spcPct val="35000"/>
            </a:spcAft>
            <a:buNone/>
          </a:pPr>
          <a:endParaRPr lang="en-US" sz="1200" kern="1200"/>
        </a:p>
        <a:p>
          <a:pPr marL="0" lvl="0" indent="0" algn="l" defTabSz="533400">
            <a:lnSpc>
              <a:spcPct val="100000"/>
            </a:lnSpc>
            <a:spcBef>
              <a:spcPct val="0"/>
            </a:spcBef>
            <a:spcAft>
              <a:spcPct val="35000"/>
            </a:spcAft>
            <a:buNone/>
          </a:pPr>
          <a:r>
            <a:rPr lang="en-US" sz="1200" kern="1200"/>
            <a:t>Automated back up and recovery</a:t>
          </a:r>
        </a:p>
      </dsp:txBody>
      <dsp:txXfrm>
        <a:off x="0" y="2464785"/>
        <a:ext cx="1942944" cy="1079018"/>
      </dsp:txXfrm>
    </dsp:sp>
    <dsp:sp modelId="{D49A3991-FD01-4F8F-B5BD-39F58A88EAFA}">
      <dsp:nvSpPr>
        <dsp:cNvPr id="0" name=""/>
        <dsp:cNvSpPr/>
      </dsp:nvSpPr>
      <dsp:spPr>
        <a:xfrm>
          <a:off x="2764885" y="886818"/>
          <a:ext cx="997965" cy="781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8A03C-7B5E-4A02-ABAC-6CDE1F6E2F00}">
      <dsp:nvSpPr>
        <dsp:cNvPr id="0" name=""/>
        <dsp:cNvSpPr/>
      </dsp:nvSpPr>
      <dsp:spPr>
        <a:xfrm>
          <a:off x="2292395" y="1823448"/>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Rentabilité</a:t>
          </a:r>
          <a:endParaRPr lang="en-US" sz="1400" kern="1200"/>
        </a:p>
      </dsp:txBody>
      <dsp:txXfrm>
        <a:off x="2292395" y="1823448"/>
        <a:ext cx="1942944" cy="401124"/>
      </dsp:txXfrm>
    </dsp:sp>
    <dsp:sp modelId="{BA0A03CD-675D-47B9-9BCA-4146FE471F1D}">
      <dsp:nvSpPr>
        <dsp:cNvPr id="0" name=""/>
        <dsp:cNvSpPr/>
      </dsp:nvSpPr>
      <dsp:spPr>
        <a:xfrm>
          <a:off x="2292395" y="2263734"/>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a:p>
        <a:p>
          <a:pPr marL="0" lvl="0" indent="0" algn="l" defTabSz="533400">
            <a:lnSpc>
              <a:spcPct val="100000"/>
            </a:lnSpc>
            <a:spcBef>
              <a:spcPct val="0"/>
            </a:spcBef>
            <a:spcAft>
              <a:spcPct val="35000"/>
            </a:spcAft>
            <a:buNone/>
          </a:pPr>
          <a:r>
            <a:rPr lang="fr-FR" sz="1200" kern="1200"/>
            <a:t>Réduction des coûts d’infrastructure
Économies sur la maintenance</a:t>
          </a:r>
          <a:endParaRPr lang="en-US" sz="1200" kern="1200"/>
        </a:p>
      </dsp:txBody>
      <dsp:txXfrm>
        <a:off x="2292395" y="2263734"/>
        <a:ext cx="1942944" cy="1079018"/>
      </dsp:txXfrm>
    </dsp:sp>
    <dsp:sp modelId="{41182615-471E-4359-95BB-3B271FEEDB31}">
      <dsp:nvSpPr>
        <dsp:cNvPr id="0" name=""/>
        <dsp:cNvSpPr/>
      </dsp:nvSpPr>
      <dsp:spPr>
        <a:xfrm>
          <a:off x="5111812" y="800159"/>
          <a:ext cx="851683" cy="729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F0AEA-6424-4D7B-B773-02B3D8AACB70}">
      <dsp:nvSpPr>
        <dsp:cNvPr id="0" name=""/>
        <dsp:cNvSpPr/>
      </dsp:nvSpPr>
      <dsp:spPr>
        <a:xfrm>
          <a:off x="4566185" y="1785786"/>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Analytique</a:t>
          </a:r>
          <a:endParaRPr lang="en-US" sz="1400" kern="1200"/>
        </a:p>
      </dsp:txBody>
      <dsp:txXfrm>
        <a:off x="4566185" y="1785786"/>
        <a:ext cx="1942944" cy="401124"/>
      </dsp:txXfrm>
    </dsp:sp>
    <dsp:sp modelId="{5BB79F8D-2F87-4527-B471-EFFE993BACB3}">
      <dsp:nvSpPr>
        <dsp:cNvPr id="0" name=""/>
        <dsp:cNvSpPr/>
      </dsp:nvSpPr>
      <dsp:spPr>
        <a:xfrm>
          <a:off x="4566185" y="2505576"/>
          <a:ext cx="1942944" cy="97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fr-FR" sz="1200" kern="1200"/>
            <a:t>Traitement des données en temps réel</a:t>
          </a:r>
        </a:p>
        <a:p>
          <a:pPr marL="0" lvl="0" indent="0" algn="l" defTabSz="533400">
            <a:lnSpc>
              <a:spcPct val="100000"/>
            </a:lnSpc>
            <a:spcBef>
              <a:spcPct val="0"/>
            </a:spcBef>
            <a:spcAft>
              <a:spcPct val="35000"/>
            </a:spcAft>
            <a:buNone/>
          </a:pPr>
          <a:r>
            <a:rPr lang="fr-FR" sz="1200" kern="1200"/>
            <a:t>
Intégration de l’apprentissage automatique</a:t>
          </a:r>
          <a:endParaRPr lang="en-US" sz="1200" kern="1200"/>
        </a:p>
      </dsp:txBody>
      <dsp:txXfrm>
        <a:off x="4566185" y="2505576"/>
        <a:ext cx="1942944" cy="977321"/>
      </dsp:txXfrm>
    </dsp:sp>
    <dsp:sp modelId="{C2CD9AF3-5292-4CD7-85A0-CCEB7BD8B314}">
      <dsp:nvSpPr>
        <dsp:cNvPr id="0" name=""/>
        <dsp:cNvSpPr/>
      </dsp:nvSpPr>
      <dsp:spPr>
        <a:xfrm>
          <a:off x="7390090" y="934656"/>
          <a:ext cx="879395" cy="7638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A97BA-FB5A-4B64-8A6B-87A19CB1E172}">
      <dsp:nvSpPr>
        <dsp:cNvPr id="0" name=""/>
        <dsp:cNvSpPr/>
      </dsp:nvSpPr>
      <dsp:spPr>
        <a:xfrm>
          <a:off x="6858315" y="1819097"/>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Interopérabilité</a:t>
          </a:r>
          <a:endParaRPr lang="en-US" sz="1400" kern="1200"/>
        </a:p>
      </dsp:txBody>
      <dsp:txXfrm>
        <a:off x="6858315" y="1819097"/>
        <a:ext cx="1942944" cy="401124"/>
      </dsp:txXfrm>
    </dsp:sp>
    <dsp:sp modelId="{6BD8B7D2-A2E1-4893-B8EE-56A6BEAAD43B}">
      <dsp:nvSpPr>
        <dsp:cNvPr id="0" name=""/>
        <dsp:cNvSpPr/>
      </dsp:nvSpPr>
      <dsp:spPr>
        <a:xfrm>
          <a:off x="6858315" y="2259384"/>
          <a:ext cx="1942944" cy="107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fr-FR" sz="1200" kern="1200"/>
        </a:p>
        <a:p>
          <a:pPr marL="0" lvl="0" indent="0" algn="l" defTabSz="533400">
            <a:lnSpc>
              <a:spcPct val="100000"/>
            </a:lnSpc>
            <a:spcBef>
              <a:spcPct val="0"/>
            </a:spcBef>
            <a:spcAft>
              <a:spcPct val="35000"/>
            </a:spcAft>
            <a:buNone/>
          </a:pPr>
          <a:r>
            <a:rPr lang="fr-FR" sz="1200" kern="1200"/>
            <a:t>Intégration avec d’autres services
Prise en charge de plusieurs protocoles de communication</a:t>
          </a:r>
          <a:endParaRPr lang="en-US" sz="1200" kern="1200"/>
        </a:p>
      </dsp:txBody>
      <dsp:txXfrm>
        <a:off x="6858315" y="2259384"/>
        <a:ext cx="1942944" cy="1079018"/>
      </dsp:txXfrm>
    </dsp:sp>
    <dsp:sp modelId="{0682B0D1-F7A5-4F20-8F39-F9A286632F42}">
      <dsp:nvSpPr>
        <dsp:cNvPr id="0" name=""/>
        <dsp:cNvSpPr/>
      </dsp:nvSpPr>
      <dsp:spPr>
        <a:xfrm>
          <a:off x="9597410" y="835738"/>
          <a:ext cx="907113" cy="7813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F7582-9B52-42BC-A000-CACD107A1D85}">
      <dsp:nvSpPr>
        <dsp:cNvPr id="0" name=""/>
        <dsp:cNvSpPr/>
      </dsp:nvSpPr>
      <dsp:spPr>
        <a:xfrm>
          <a:off x="9098025" y="1757486"/>
          <a:ext cx="1942944" cy="40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err="1"/>
            <a:t>Pérennité</a:t>
          </a:r>
          <a:endParaRPr lang="en-US" sz="1400" kern="1200"/>
        </a:p>
      </dsp:txBody>
      <dsp:txXfrm>
        <a:off x="9098025" y="1757486"/>
        <a:ext cx="1942944" cy="401124"/>
      </dsp:txXfrm>
    </dsp:sp>
    <dsp:sp modelId="{0C3D0E19-BE5F-4AC1-8F12-5652FE93CAE5}">
      <dsp:nvSpPr>
        <dsp:cNvPr id="0" name=""/>
        <dsp:cNvSpPr/>
      </dsp:nvSpPr>
      <dsp:spPr>
        <a:xfrm>
          <a:off x="9141275" y="2268003"/>
          <a:ext cx="1942944" cy="865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fr-FR" sz="1200" kern="1200"/>
        </a:p>
        <a:p>
          <a:pPr marL="0" lvl="0" indent="0" algn="l" defTabSz="533400">
            <a:lnSpc>
              <a:spcPct val="100000"/>
            </a:lnSpc>
            <a:spcBef>
              <a:spcPct val="0"/>
            </a:spcBef>
            <a:spcAft>
              <a:spcPct val="35000"/>
            </a:spcAft>
            <a:buNone/>
          </a:pPr>
          <a:r>
            <a:rPr lang="fr-FR" sz="1200" kern="1200"/>
            <a:t>Mises à jour continues
Évolutions technologiques</a:t>
          </a:r>
          <a:endParaRPr lang="en-US" sz="1200" kern="1200"/>
        </a:p>
      </dsp:txBody>
      <dsp:txXfrm>
        <a:off x="9141275" y="2268003"/>
        <a:ext cx="1942944" cy="8654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5CB9-E75F-F74B-98E3-9D0EB687BBBF}">
      <dsp:nvSpPr>
        <dsp:cNvPr id="0" name=""/>
        <dsp:cNvSpPr/>
      </dsp:nvSpPr>
      <dsp:spPr>
        <a:xfrm>
          <a:off x="3160" y="564075"/>
          <a:ext cx="3170669" cy="1268267"/>
        </a:xfrm>
        <a:prstGeom prst="homePlat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Determine effectiveness of using RFID takes to track inventory with SSC warehouse.</a:t>
          </a:r>
          <a:endParaRPr lang="en-CA" sz="1500" kern="1200"/>
        </a:p>
      </dsp:txBody>
      <dsp:txXfrm>
        <a:off x="3160" y="564075"/>
        <a:ext cx="2853602" cy="1268267"/>
      </dsp:txXfrm>
    </dsp:sp>
    <dsp:sp modelId="{90326BC5-EC75-2246-BAF7-F9D3B03EF7C9}">
      <dsp:nvSpPr>
        <dsp:cNvPr id="0" name=""/>
        <dsp:cNvSpPr/>
      </dsp:nvSpPr>
      <dsp:spPr>
        <a:xfrm>
          <a:off x="2539695"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Validiate  interconnectivity of RFID software with SSC inventory management systems.</a:t>
          </a:r>
          <a:endParaRPr lang="en-CA" sz="1500" kern="1200"/>
        </a:p>
      </dsp:txBody>
      <dsp:txXfrm>
        <a:off x="3173829" y="564075"/>
        <a:ext cx="1902402" cy="1268267"/>
      </dsp:txXfrm>
    </dsp:sp>
    <dsp:sp modelId="{F36921E6-6CE0-F64C-A457-BEF88E027E3E}">
      <dsp:nvSpPr>
        <dsp:cNvPr id="0" name=""/>
        <dsp:cNvSpPr/>
      </dsp:nvSpPr>
      <dsp:spPr>
        <a:xfrm>
          <a:off x="5076231"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Investigate further uses to improve inventory management within SSC.</a:t>
          </a:r>
          <a:endParaRPr lang="en-CA" sz="1500" kern="1200"/>
        </a:p>
      </dsp:txBody>
      <dsp:txXfrm>
        <a:off x="5710365" y="564075"/>
        <a:ext cx="1902402" cy="1268267"/>
      </dsp:txXfrm>
    </dsp:sp>
    <dsp:sp modelId="{535B04E7-E2C8-3649-9A2F-CBB1B904A033}">
      <dsp:nvSpPr>
        <dsp:cNvPr id="0" name=""/>
        <dsp:cNvSpPr/>
      </dsp:nvSpPr>
      <dsp:spPr>
        <a:xfrm>
          <a:off x="7612766"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Explore possibilities for improved intake and tagging of new IT devices to SSC. </a:t>
          </a:r>
        </a:p>
      </dsp:txBody>
      <dsp:txXfrm>
        <a:off x="8246900" y="564075"/>
        <a:ext cx="1902402" cy="12682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5CB9-E75F-F74B-98E3-9D0EB687BBBF}">
      <dsp:nvSpPr>
        <dsp:cNvPr id="0" name=""/>
        <dsp:cNvSpPr/>
      </dsp:nvSpPr>
      <dsp:spPr>
        <a:xfrm>
          <a:off x="3160" y="564075"/>
          <a:ext cx="3170669" cy="1268267"/>
        </a:xfrm>
        <a:prstGeom prst="homePlat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Déterminer</a:t>
          </a:r>
          <a:r>
            <a:rPr lang="en-US" sz="1400" kern="1200"/>
            <a:t> </a:t>
          </a:r>
          <a:r>
            <a:rPr lang="en-US" sz="1400" kern="1200" err="1"/>
            <a:t>l'efficacité</a:t>
          </a:r>
          <a:r>
            <a:rPr lang="en-US" sz="1400" kern="1200"/>
            <a:t> de </a:t>
          </a:r>
          <a:r>
            <a:rPr lang="en-US" sz="1400" kern="1200" err="1"/>
            <a:t>l'utilisation</a:t>
          </a:r>
          <a:r>
            <a:rPr lang="en-US" sz="1400" kern="1200"/>
            <a:t> des </a:t>
          </a:r>
          <a:r>
            <a:rPr lang="en-US" sz="1400" kern="1200" err="1"/>
            <a:t>prises</a:t>
          </a:r>
          <a:r>
            <a:rPr lang="en-US" sz="1400" kern="1200"/>
            <a:t> RFID pour le </a:t>
          </a:r>
          <a:r>
            <a:rPr lang="en-US" sz="1400" kern="1200" err="1"/>
            <a:t>suivi</a:t>
          </a:r>
          <a:r>
            <a:rPr lang="en-US" sz="1400" kern="1200"/>
            <a:t> des stocks dans </a:t>
          </a:r>
          <a:r>
            <a:rPr lang="en-US" sz="1400" kern="1200" err="1"/>
            <a:t>l'entrepôt</a:t>
          </a:r>
          <a:r>
            <a:rPr lang="en-US" sz="1400" kern="1200"/>
            <a:t> de SPC.</a:t>
          </a:r>
          <a:endParaRPr lang="en-CA" sz="1400" kern="1200"/>
        </a:p>
      </dsp:txBody>
      <dsp:txXfrm>
        <a:off x="3160" y="564075"/>
        <a:ext cx="2853602" cy="1268267"/>
      </dsp:txXfrm>
    </dsp:sp>
    <dsp:sp modelId="{90326BC5-EC75-2246-BAF7-F9D3B03EF7C9}">
      <dsp:nvSpPr>
        <dsp:cNvPr id="0" name=""/>
        <dsp:cNvSpPr/>
      </dsp:nvSpPr>
      <dsp:spPr>
        <a:xfrm>
          <a:off x="2539695"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Valider</a:t>
          </a:r>
          <a:r>
            <a:rPr lang="en-US" sz="1400" kern="1200"/>
            <a:t> </a:t>
          </a:r>
          <a:r>
            <a:rPr lang="en-US" sz="1400" kern="1200" err="1"/>
            <a:t>l'interconnectivité</a:t>
          </a:r>
          <a:r>
            <a:rPr lang="en-US" sz="1400" kern="1200"/>
            <a:t> du </a:t>
          </a:r>
          <a:r>
            <a:rPr lang="en-US" sz="1400" kern="1200" err="1"/>
            <a:t>logiciel</a:t>
          </a:r>
          <a:r>
            <a:rPr lang="en-US" sz="1400" kern="1200"/>
            <a:t> RFID avec les </a:t>
          </a:r>
          <a:r>
            <a:rPr lang="en-US" sz="1400" kern="1200" err="1"/>
            <a:t>systèmes</a:t>
          </a:r>
          <a:r>
            <a:rPr lang="en-US" sz="1400" kern="1200"/>
            <a:t> de gestion des stocks des SPC.</a:t>
          </a:r>
          <a:endParaRPr lang="en-CA" sz="1400" kern="1200"/>
        </a:p>
      </dsp:txBody>
      <dsp:txXfrm>
        <a:off x="3173829" y="564075"/>
        <a:ext cx="1902402" cy="1268267"/>
      </dsp:txXfrm>
    </dsp:sp>
    <dsp:sp modelId="{F36921E6-6CE0-F64C-A457-BEF88E027E3E}">
      <dsp:nvSpPr>
        <dsp:cNvPr id="0" name=""/>
        <dsp:cNvSpPr/>
      </dsp:nvSpPr>
      <dsp:spPr>
        <a:xfrm>
          <a:off x="5076231"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err="1"/>
            <a:t>Étudier</a:t>
          </a:r>
          <a:r>
            <a:rPr lang="en-US" sz="1400" kern="1200"/>
            <a:t> </a:t>
          </a:r>
          <a:r>
            <a:rPr lang="en-US" sz="1400" kern="1200" err="1"/>
            <a:t>d'autres</a:t>
          </a:r>
          <a:r>
            <a:rPr lang="en-US" sz="1400" kern="1200"/>
            <a:t> </a:t>
          </a:r>
          <a:r>
            <a:rPr lang="en-US" sz="1400" kern="1200" err="1"/>
            <a:t>possibilités</a:t>
          </a:r>
          <a:r>
            <a:rPr lang="en-US" sz="1400" kern="1200"/>
            <a:t> </a:t>
          </a:r>
          <a:r>
            <a:rPr lang="en-US" sz="1400" kern="1200" err="1"/>
            <a:t>d'améliorer</a:t>
          </a:r>
          <a:r>
            <a:rPr lang="en-US" sz="1400" kern="1200"/>
            <a:t> la gestion des stocks au sein du SPC.</a:t>
          </a:r>
          <a:endParaRPr lang="en-CA" sz="1400" kern="1200"/>
        </a:p>
      </dsp:txBody>
      <dsp:txXfrm>
        <a:off x="5710365" y="564075"/>
        <a:ext cx="1902402" cy="1268267"/>
      </dsp:txXfrm>
    </dsp:sp>
    <dsp:sp modelId="{535B04E7-E2C8-3649-9A2F-CBB1B904A033}">
      <dsp:nvSpPr>
        <dsp:cNvPr id="0" name=""/>
        <dsp:cNvSpPr/>
      </dsp:nvSpPr>
      <dsp:spPr>
        <a:xfrm>
          <a:off x="7612766" y="564075"/>
          <a:ext cx="3170669" cy="1268267"/>
        </a:xfrm>
        <a:prstGeom prst="chevr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a:t>Explorer les possibilités d'améliorer l’enregistrement et l’étiquetage des nouveaux dispositifs TI pour SPC.</a:t>
          </a:r>
          <a:endParaRPr lang="en-CA" sz="1400" kern="1200"/>
        </a:p>
      </dsp:txBody>
      <dsp:txXfrm>
        <a:off x="8246900" y="564075"/>
        <a:ext cx="1902402" cy="126826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93869-E2C2-49BB-B983-254455A642BA}">
      <dsp:nvSpPr>
        <dsp:cNvPr id="0" name=""/>
        <dsp:cNvSpPr/>
      </dsp:nvSpPr>
      <dsp:spPr>
        <a:xfrm>
          <a:off x="993840" y="891188"/>
          <a:ext cx="1463460" cy="14634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4AB18-30E4-4CA1-A417-8FB289E938A0}">
      <dsp:nvSpPr>
        <dsp:cNvPr id="0" name=""/>
        <dsp:cNvSpPr/>
      </dsp:nvSpPr>
      <dsp:spPr>
        <a:xfrm>
          <a:off x="99503"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Better understanding of the movement of assets</a:t>
          </a:r>
          <a:endParaRPr lang="en-US" sz="2200" kern="1200"/>
        </a:p>
      </dsp:txBody>
      <dsp:txXfrm>
        <a:off x="99503" y="2740149"/>
        <a:ext cx="3252133" cy="720000"/>
      </dsp:txXfrm>
    </dsp:sp>
    <dsp:sp modelId="{AD15ECB8-C543-4B65-973D-D123E4D4A9EA}">
      <dsp:nvSpPr>
        <dsp:cNvPr id="0" name=""/>
        <dsp:cNvSpPr/>
      </dsp:nvSpPr>
      <dsp:spPr>
        <a:xfrm>
          <a:off x="4815097" y="891188"/>
          <a:ext cx="1463460" cy="146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75033-BD75-4BB5-858C-026ABA5DA5AC}">
      <dsp:nvSpPr>
        <dsp:cNvPr id="0" name=""/>
        <dsp:cNvSpPr/>
      </dsp:nvSpPr>
      <dsp:spPr>
        <a:xfrm>
          <a:off x="3920761"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Easier inventory updates</a:t>
          </a:r>
          <a:endParaRPr lang="en-US" sz="2200" kern="1200"/>
        </a:p>
      </dsp:txBody>
      <dsp:txXfrm>
        <a:off x="3920761" y="2740149"/>
        <a:ext cx="3252133" cy="720000"/>
      </dsp:txXfrm>
    </dsp:sp>
    <dsp:sp modelId="{FF74EC3F-4BA6-4990-AA39-4F4E6452808B}">
      <dsp:nvSpPr>
        <dsp:cNvPr id="0" name=""/>
        <dsp:cNvSpPr/>
      </dsp:nvSpPr>
      <dsp:spPr>
        <a:xfrm>
          <a:off x="8636355" y="891188"/>
          <a:ext cx="1463460" cy="14634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ED2B9-071D-4021-9F3F-064353AA9FB3}">
      <dsp:nvSpPr>
        <dsp:cNvPr id="0" name=""/>
        <dsp:cNvSpPr/>
      </dsp:nvSpPr>
      <dsp:spPr>
        <a:xfrm>
          <a:off x="7742018"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a:t>More reliable data</a:t>
          </a:r>
          <a:endParaRPr lang="en-US" sz="2200" kern="1200"/>
        </a:p>
      </dsp:txBody>
      <dsp:txXfrm>
        <a:off x="7742018" y="2740149"/>
        <a:ext cx="3252133"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93869-E2C2-49BB-B983-254455A642BA}">
      <dsp:nvSpPr>
        <dsp:cNvPr id="0" name=""/>
        <dsp:cNvSpPr/>
      </dsp:nvSpPr>
      <dsp:spPr>
        <a:xfrm>
          <a:off x="993840" y="891188"/>
          <a:ext cx="1463460" cy="14634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4AB18-30E4-4CA1-A417-8FB289E938A0}">
      <dsp:nvSpPr>
        <dsp:cNvPr id="0" name=""/>
        <dsp:cNvSpPr/>
      </dsp:nvSpPr>
      <dsp:spPr>
        <a:xfrm>
          <a:off x="99503"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fr-FR" sz="1800" b="1" kern="1200"/>
            <a:t>Meilleure compréhension des déplacements des actifs</a:t>
          </a:r>
          <a:r>
            <a:rPr lang="en-US" sz="1800" b="1" kern="1200"/>
            <a:t> </a:t>
          </a:r>
          <a:endParaRPr lang="en-US" sz="1800" kern="1200"/>
        </a:p>
      </dsp:txBody>
      <dsp:txXfrm>
        <a:off x="99503" y="2740149"/>
        <a:ext cx="3252133" cy="720000"/>
      </dsp:txXfrm>
    </dsp:sp>
    <dsp:sp modelId="{AD15ECB8-C543-4B65-973D-D123E4D4A9EA}">
      <dsp:nvSpPr>
        <dsp:cNvPr id="0" name=""/>
        <dsp:cNvSpPr/>
      </dsp:nvSpPr>
      <dsp:spPr>
        <a:xfrm>
          <a:off x="4815097" y="891188"/>
          <a:ext cx="1463460" cy="146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75033-BD75-4BB5-858C-026ABA5DA5AC}">
      <dsp:nvSpPr>
        <dsp:cNvPr id="0" name=""/>
        <dsp:cNvSpPr/>
      </dsp:nvSpPr>
      <dsp:spPr>
        <a:xfrm>
          <a:off x="3920761"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fr-FR" sz="1800" b="1" kern="1200"/>
            <a:t>Mise à jour des inventaires facilitée</a:t>
          </a:r>
          <a:endParaRPr lang="en-US" sz="1800" kern="1200"/>
        </a:p>
      </dsp:txBody>
      <dsp:txXfrm>
        <a:off x="3920761" y="2740149"/>
        <a:ext cx="3252133" cy="720000"/>
      </dsp:txXfrm>
    </dsp:sp>
    <dsp:sp modelId="{FF74EC3F-4BA6-4990-AA39-4F4E6452808B}">
      <dsp:nvSpPr>
        <dsp:cNvPr id="0" name=""/>
        <dsp:cNvSpPr/>
      </dsp:nvSpPr>
      <dsp:spPr>
        <a:xfrm>
          <a:off x="8636355" y="891188"/>
          <a:ext cx="1463460" cy="14634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ED2B9-071D-4021-9F3F-064353AA9FB3}">
      <dsp:nvSpPr>
        <dsp:cNvPr id="0" name=""/>
        <dsp:cNvSpPr/>
      </dsp:nvSpPr>
      <dsp:spPr>
        <a:xfrm>
          <a:off x="7742018" y="2740149"/>
          <a:ext cx="32521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Données plus </a:t>
          </a:r>
          <a:r>
            <a:rPr lang="en-US" sz="1800" b="1" kern="1200" err="1"/>
            <a:t>fiables</a:t>
          </a:r>
          <a:endParaRPr lang="en-US" sz="1800" kern="1200"/>
        </a:p>
      </dsp:txBody>
      <dsp:txXfrm>
        <a:off x="7742018" y="2740149"/>
        <a:ext cx="3252133" cy="72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F687-944E-5D4F-92B5-62A2353280F4}">
      <dsp:nvSpPr>
        <dsp:cNvPr id="0" name=""/>
        <dsp:cNvSpPr/>
      </dsp:nvSpPr>
      <dsp:spPr>
        <a:xfrm>
          <a:off x="0" y="0"/>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950C3-1261-6945-B277-D11402FD6927}">
      <dsp:nvSpPr>
        <dsp:cNvPr id="0" name=""/>
        <dsp:cNvSpPr/>
      </dsp:nvSpPr>
      <dsp:spPr>
        <a:xfrm>
          <a:off x="0" y="0"/>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Enhanced understanding of ICELAB through environmental condition monitoring.</a:t>
          </a:r>
          <a:endParaRPr lang="en-CA" sz="2300" kern="1200"/>
        </a:p>
      </dsp:txBody>
      <dsp:txXfrm>
        <a:off x="0" y="0"/>
        <a:ext cx="11093450" cy="536971"/>
      </dsp:txXfrm>
    </dsp:sp>
    <dsp:sp modelId="{0C66139E-EB01-E342-8BBF-BEF8B04AD816}">
      <dsp:nvSpPr>
        <dsp:cNvPr id="0" name=""/>
        <dsp:cNvSpPr/>
      </dsp:nvSpPr>
      <dsp:spPr>
        <a:xfrm>
          <a:off x="0" y="536971"/>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E37B-68AF-4D46-9976-912585650279}">
      <dsp:nvSpPr>
        <dsp:cNvPr id="0" name=""/>
        <dsp:cNvSpPr/>
      </dsp:nvSpPr>
      <dsp:spPr>
        <a:xfrm>
          <a:off x="0" y="536971"/>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Detailed mapping of heat, dust, and humidity distribution.</a:t>
          </a:r>
          <a:endParaRPr lang="en-CA" sz="2300" kern="1200"/>
        </a:p>
      </dsp:txBody>
      <dsp:txXfrm>
        <a:off x="0" y="536971"/>
        <a:ext cx="11093450" cy="536971"/>
      </dsp:txXfrm>
    </dsp:sp>
    <dsp:sp modelId="{7DFF3F84-BF68-D14D-8003-E2E629D4DF37}">
      <dsp:nvSpPr>
        <dsp:cNvPr id="0" name=""/>
        <dsp:cNvSpPr/>
      </dsp:nvSpPr>
      <dsp:spPr>
        <a:xfrm>
          <a:off x="0" y="1073943"/>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1DC8-89C7-ED48-80F8-3FDDC0FC3C22}">
      <dsp:nvSpPr>
        <dsp:cNvPr id="0" name=""/>
        <dsp:cNvSpPr/>
      </dsp:nvSpPr>
      <dsp:spPr>
        <a:xfrm>
          <a:off x="0" y="1073943"/>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Quick response through alert system for situational changes.</a:t>
          </a:r>
          <a:endParaRPr lang="en-CA" sz="2300" kern="1200"/>
        </a:p>
      </dsp:txBody>
      <dsp:txXfrm>
        <a:off x="0" y="1073943"/>
        <a:ext cx="11093450" cy="536971"/>
      </dsp:txXfrm>
    </dsp:sp>
    <dsp:sp modelId="{08F732F6-D6DA-624F-8950-A62A37B7AE6E}">
      <dsp:nvSpPr>
        <dsp:cNvPr id="0" name=""/>
        <dsp:cNvSpPr/>
      </dsp:nvSpPr>
      <dsp:spPr>
        <a:xfrm>
          <a:off x="0" y="1610915"/>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7A75C-1283-7943-A013-1A0AD818054F}">
      <dsp:nvSpPr>
        <dsp:cNvPr id="0" name=""/>
        <dsp:cNvSpPr/>
      </dsp:nvSpPr>
      <dsp:spPr>
        <a:xfrm>
          <a:off x="0" y="1610915"/>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b="0" kern="1200"/>
            <a:t>Predictive maintenance enabled by pattern analysis.</a:t>
          </a:r>
          <a:endParaRPr lang="en-CA" sz="2300" kern="1200"/>
        </a:p>
      </dsp:txBody>
      <dsp:txXfrm>
        <a:off x="0" y="1610915"/>
        <a:ext cx="11093450" cy="5369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F687-944E-5D4F-92B5-62A2353280F4}">
      <dsp:nvSpPr>
        <dsp:cNvPr id="0" name=""/>
        <dsp:cNvSpPr/>
      </dsp:nvSpPr>
      <dsp:spPr>
        <a:xfrm>
          <a:off x="0" y="0"/>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950C3-1261-6945-B277-D11402FD6927}">
      <dsp:nvSpPr>
        <dsp:cNvPr id="0" name=""/>
        <dsp:cNvSpPr/>
      </dsp:nvSpPr>
      <dsp:spPr>
        <a:xfrm>
          <a:off x="0" y="0"/>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Meilleure compréhension d’ICELAB grâce à la surveillance des conditions environnementales.</a:t>
          </a:r>
          <a:endParaRPr lang="en-CA" sz="2000" kern="1200"/>
        </a:p>
      </dsp:txBody>
      <dsp:txXfrm>
        <a:off x="0" y="0"/>
        <a:ext cx="11093450" cy="536971"/>
      </dsp:txXfrm>
    </dsp:sp>
    <dsp:sp modelId="{0C66139E-EB01-E342-8BBF-BEF8B04AD816}">
      <dsp:nvSpPr>
        <dsp:cNvPr id="0" name=""/>
        <dsp:cNvSpPr/>
      </dsp:nvSpPr>
      <dsp:spPr>
        <a:xfrm>
          <a:off x="0" y="536971"/>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E37B-68AF-4D46-9976-912585650279}">
      <dsp:nvSpPr>
        <dsp:cNvPr id="0" name=""/>
        <dsp:cNvSpPr/>
      </dsp:nvSpPr>
      <dsp:spPr>
        <a:xfrm>
          <a:off x="0" y="536971"/>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Cartographie détaillée de la répartition de la chaleur, de la poussière et de l’humidité.</a:t>
          </a:r>
          <a:endParaRPr lang="en-CA" sz="2000" kern="1200"/>
        </a:p>
      </dsp:txBody>
      <dsp:txXfrm>
        <a:off x="0" y="536971"/>
        <a:ext cx="11093450" cy="536971"/>
      </dsp:txXfrm>
    </dsp:sp>
    <dsp:sp modelId="{7DFF3F84-BF68-D14D-8003-E2E629D4DF37}">
      <dsp:nvSpPr>
        <dsp:cNvPr id="0" name=""/>
        <dsp:cNvSpPr/>
      </dsp:nvSpPr>
      <dsp:spPr>
        <a:xfrm>
          <a:off x="0" y="1073943"/>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1DC8-89C7-ED48-80F8-3FDDC0FC3C22}">
      <dsp:nvSpPr>
        <dsp:cNvPr id="0" name=""/>
        <dsp:cNvSpPr/>
      </dsp:nvSpPr>
      <dsp:spPr>
        <a:xfrm>
          <a:off x="0" y="1073943"/>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Réponse rapide grâce à un système d’alerte pour les changements de situation.</a:t>
          </a:r>
          <a:endParaRPr lang="en-CA" sz="2000" kern="1200"/>
        </a:p>
      </dsp:txBody>
      <dsp:txXfrm>
        <a:off x="0" y="1073943"/>
        <a:ext cx="11093450" cy="536971"/>
      </dsp:txXfrm>
    </dsp:sp>
    <dsp:sp modelId="{08F732F6-D6DA-624F-8950-A62A37B7AE6E}">
      <dsp:nvSpPr>
        <dsp:cNvPr id="0" name=""/>
        <dsp:cNvSpPr/>
      </dsp:nvSpPr>
      <dsp:spPr>
        <a:xfrm>
          <a:off x="0" y="1610915"/>
          <a:ext cx="110934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7A75C-1283-7943-A013-1A0AD818054F}">
      <dsp:nvSpPr>
        <dsp:cNvPr id="0" name=""/>
        <dsp:cNvSpPr/>
      </dsp:nvSpPr>
      <dsp:spPr>
        <a:xfrm>
          <a:off x="0" y="1610915"/>
          <a:ext cx="11093450" cy="536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Maintenance prédictive rendue possible grâce à l’analyse des tendances.</a:t>
          </a:r>
          <a:endParaRPr lang="en-CA" sz="2000" kern="1200"/>
        </a:p>
      </dsp:txBody>
      <dsp:txXfrm>
        <a:off x="0" y="1610915"/>
        <a:ext cx="11093450" cy="53697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3F8F-13D7-443F-BA57-E5AA1F7863DE}">
      <dsp:nvSpPr>
        <dsp:cNvPr id="0" name=""/>
        <dsp:cNvSpPr/>
      </dsp:nvSpPr>
      <dsp:spPr>
        <a:xfrm>
          <a:off x="0" y="3399"/>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81FCB-A7AF-49E0-83AD-C2CB9AACA6D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AA9A0-CBD2-450C-861F-083BF6F38BDC}">
      <dsp:nvSpPr>
        <dsp:cNvPr id="0" name=""/>
        <dsp:cNvSpPr/>
      </dsp:nvSpPr>
      <dsp:spPr>
        <a:xfrm>
          <a:off x="836323" y="3399"/>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Enhanced Operational Efficiency: Create a more efficient data center operation through optimized environmental conditions.</a:t>
          </a:r>
          <a:endParaRPr lang="en-US" sz="1900" kern="1200"/>
        </a:p>
      </dsp:txBody>
      <dsp:txXfrm>
        <a:off x="836323" y="3399"/>
        <a:ext cx="10257332" cy="724089"/>
      </dsp:txXfrm>
    </dsp:sp>
    <dsp:sp modelId="{152E3FD5-8817-424D-ACB8-D295BCB284A1}">
      <dsp:nvSpPr>
        <dsp:cNvPr id="0" name=""/>
        <dsp:cNvSpPr/>
      </dsp:nvSpPr>
      <dsp:spPr>
        <a:xfrm>
          <a:off x="0" y="908511"/>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39843-C1A7-4BD6-891C-6D3D1D39D90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E82C1-E1DA-4FA1-B0E5-1C271D7B2E62}">
      <dsp:nvSpPr>
        <dsp:cNvPr id="0" name=""/>
        <dsp:cNvSpPr/>
      </dsp:nvSpPr>
      <dsp:spPr>
        <a:xfrm>
          <a:off x="836323" y="908511"/>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Cost Reduction: Achieve significant cost savings through energy efficiency and predictive maintenance.</a:t>
          </a:r>
          <a:endParaRPr lang="en-US" sz="1900" kern="1200"/>
        </a:p>
      </dsp:txBody>
      <dsp:txXfrm>
        <a:off x="836323" y="908511"/>
        <a:ext cx="10257332" cy="724089"/>
      </dsp:txXfrm>
    </dsp:sp>
    <dsp:sp modelId="{6E6FFF8A-EF5C-4E49-84E9-DB88AC045545}">
      <dsp:nvSpPr>
        <dsp:cNvPr id="0" name=""/>
        <dsp:cNvSpPr/>
      </dsp:nvSpPr>
      <dsp:spPr>
        <a:xfrm>
          <a:off x="0" y="1813624"/>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C57AC-F8F4-4EAC-BD12-EC41A7088B0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A633D-B7A7-4233-9BDE-6D23822F2802}">
      <dsp:nvSpPr>
        <dsp:cNvPr id="0" name=""/>
        <dsp:cNvSpPr/>
      </dsp:nvSpPr>
      <dsp:spPr>
        <a:xfrm>
          <a:off x="836323" y="1813624"/>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Downtime Reduction: Minimize downtime by rapidly identifying and addressing environmental threats.</a:t>
          </a:r>
          <a:endParaRPr lang="en-US" sz="1900" kern="1200"/>
        </a:p>
      </dsp:txBody>
      <dsp:txXfrm>
        <a:off x="836323" y="1813624"/>
        <a:ext cx="10257332" cy="724089"/>
      </dsp:txXfrm>
    </dsp:sp>
    <dsp:sp modelId="{EE24D73F-7B69-4A33-888F-08323217CD10}">
      <dsp:nvSpPr>
        <dsp:cNvPr id="0" name=""/>
        <dsp:cNvSpPr/>
      </dsp:nvSpPr>
      <dsp:spPr>
        <a:xfrm>
          <a:off x="0" y="2718736"/>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8790F-95BF-4A04-8F37-AF2CF333610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B80C3-AEE2-47C6-B247-FC6D12C74A29}">
      <dsp:nvSpPr>
        <dsp:cNvPr id="0" name=""/>
        <dsp:cNvSpPr/>
      </dsp:nvSpPr>
      <dsp:spPr>
        <a:xfrm>
          <a:off x="836323" y="2718736"/>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Risk Mitigation: Proactively mitigate risks related to equipment failure or damage.</a:t>
          </a:r>
          <a:endParaRPr lang="en-US" sz="1900" kern="1200"/>
        </a:p>
      </dsp:txBody>
      <dsp:txXfrm>
        <a:off x="836323" y="2718736"/>
        <a:ext cx="10257332" cy="724089"/>
      </dsp:txXfrm>
    </dsp:sp>
    <dsp:sp modelId="{6FD98AA4-F81F-48BC-AD22-936ECDBCBB67}">
      <dsp:nvSpPr>
        <dsp:cNvPr id="0" name=""/>
        <dsp:cNvSpPr/>
      </dsp:nvSpPr>
      <dsp:spPr>
        <a:xfrm>
          <a:off x="0" y="3623848"/>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F31C2-4BDD-4F5E-877B-5BE7BC6939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AAF200-4BDA-4DD5-8BAC-25068D7FFE38}">
      <dsp:nvSpPr>
        <dsp:cNvPr id="0" name=""/>
        <dsp:cNvSpPr/>
      </dsp:nvSpPr>
      <dsp:spPr>
        <a:xfrm>
          <a:off x="836323" y="3623848"/>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kern="1200"/>
            <a:t>Data-Driven Decision Making: Drive business decisions and strategy using the data and insights generated from the environmental monitoring.</a:t>
          </a:r>
          <a:endParaRPr lang="en-US" sz="1900" kern="1200"/>
        </a:p>
      </dsp:txBody>
      <dsp:txXfrm>
        <a:off x="836323" y="3623848"/>
        <a:ext cx="10257332" cy="7240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3F8F-13D7-443F-BA57-E5AA1F7863DE}">
      <dsp:nvSpPr>
        <dsp:cNvPr id="0" name=""/>
        <dsp:cNvSpPr/>
      </dsp:nvSpPr>
      <dsp:spPr>
        <a:xfrm>
          <a:off x="0" y="3399"/>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81FCB-A7AF-49E0-83AD-C2CB9AACA6D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AA9A0-CBD2-450C-861F-083BF6F38BDC}">
      <dsp:nvSpPr>
        <dsp:cNvPr id="0" name=""/>
        <dsp:cNvSpPr/>
      </dsp:nvSpPr>
      <dsp:spPr>
        <a:xfrm>
          <a:off x="836323" y="3399"/>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Efficacité opérationnelle améliorée : Créer une exploitation de centre de données plus efficace grâce à l’optimisation des conditions environnementales.</a:t>
          </a:r>
          <a:endParaRPr lang="en-US" sz="1800" kern="1200"/>
        </a:p>
      </dsp:txBody>
      <dsp:txXfrm>
        <a:off x="836323" y="3399"/>
        <a:ext cx="10257332" cy="724089"/>
      </dsp:txXfrm>
    </dsp:sp>
    <dsp:sp modelId="{152E3FD5-8817-424D-ACB8-D295BCB284A1}">
      <dsp:nvSpPr>
        <dsp:cNvPr id="0" name=""/>
        <dsp:cNvSpPr/>
      </dsp:nvSpPr>
      <dsp:spPr>
        <a:xfrm>
          <a:off x="0" y="908511"/>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39843-C1A7-4BD6-891C-6D3D1D39D90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E82C1-E1DA-4FA1-B0E5-1C271D7B2E62}">
      <dsp:nvSpPr>
        <dsp:cNvPr id="0" name=""/>
        <dsp:cNvSpPr/>
      </dsp:nvSpPr>
      <dsp:spPr>
        <a:xfrm>
          <a:off x="836323" y="908511"/>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Réduction des coûts : Réaliser des économies importantes grâce à l’efficacité énergétique et à la maintenance prédictive.</a:t>
          </a:r>
          <a:endParaRPr lang="en-US" sz="1800" kern="1200"/>
        </a:p>
      </dsp:txBody>
      <dsp:txXfrm>
        <a:off x="836323" y="908511"/>
        <a:ext cx="10257332" cy="724089"/>
      </dsp:txXfrm>
    </dsp:sp>
    <dsp:sp modelId="{6E6FFF8A-EF5C-4E49-84E9-DB88AC045545}">
      <dsp:nvSpPr>
        <dsp:cNvPr id="0" name=""/>
        <dsp:cNvSpPr/>
      </dsp:nvSpPr>
      <dsp:spPr>
        <a:xfrm>
          <a:off x="0" y="1813624"/>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C57AC-F8F4-4EAC-BD12-EC41A7088B0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A633D-B7A7-4233-9BDE-6D23822F2802}">
      <dsp:nvSpPr>
        <dsp:cNvPr id="0" name=""/>
        <dsp:cNvSpPr/>
      </dsp:nvSpPr>
      <dsp:spPr>
        <a:xfrm>
          <a:off x="836323" y="1813624"/>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Réduction des temps d’arrêt : Minimiser les interruptions en identifiant et en traitant rapidement les menaces environnementales.</a:t>
          </a:r>
          <a:endParaRPr lang="en-US" sz="1800" b="1" kern="1200"/>
        </a:p>
      </dsp:txBody>
      <dsp:txXfrm>
        <a:off x="836323" y="1813624"/>
        <a:ext cx="10257332" cy="724089"/>
      </dsp:txXfrm>
    </dsp:sp>
    <dsp:sp modelId="{EE24D73F-7B69-4A33-888F-08323217CD10}">
      <dsp:nvSpPr>
        <dsp:cNvPr id="0" name=""/>
        <dsp:cNvSpPr/>
      </dsp:nvSpPr>
      <dsp:spPr>
        <a:xfrm>
          <a:off x="0" y="2718736"/>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8790F-95BF-4A04-8F37-AF2CF333610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B80C3-AEE2-47C6-B247-FC6D12C74A29}">
      <dsp:nvSpPr>
        <dsp:cNvPr id="0" name=""/>
        <dsp:cNvSpPr/>
      </dsp:nvSpPr>
      <dsp:spPr>
        <a:xfrm>
          <a:off x="836323" y="2718736"/>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Atténuation des risques : Réduire de manière proactive les risques liés aux pannes ou aux dommages des équipements.</a:t>
          </a:r>
          <a:endParaRPr lang="en-US" sz="1800" b="1" kern="1200"/>
        </a:p>
      </dsp:txBody>
      <dsp:txXfrm>
        <a:off x="836323" y="2718736"/>
        <a:ext cx="10257332" cy="724089"/>
      </dsp:txXfrm>
    </dsp:sp>
    <dsp:sp modelId="{6FD98AA4-F81F-48BC-AD22-936ECDBCBB67}">
      <dsp:nvSpPr>
        <dsp:cNvPr id="0" name=""/>
        <dsp:cNvSpPr/>
      </dsp:nvSpPr>
      <dsp:spPr>
        <a:xfrm>
          <a:off x="0" y="3623848"/>
          <a:ext cx="11093656"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F31C2-4BDD-4F5E-877B-5BE7BC6939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AAF200-4BDA-4DD5-8BAC-25068D7FFE38}">
      <dsp:nvSpPr>
        <dsp:cNvPr id="0" name=""/>
        <dsp:cNvSpPr/>
      </dsp:nvSpPr>
      <dsp:spPr>
        <a:xfrm>
          <a:off x="836323" y="3623848"/>
          <a:ext cx="1025733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fr-FR" sz="1800" b="1" kern="1200"/>
            <a:t>Prise de décisions basée sur les données : Orienter les décisions et la stratégie d’affaires grâce aux données et aux informations générées par la surveillance environnementale.</a:t>
          </a:r>
          <a:endParaRPr lang="en-US" sz="1800" b="1" kern="1200"/>
        </a:p>
      </dsp:txBody>
      <dsp:txXfrm>
        <a:off x="836323" y="3623848"/>
        <a:ext cx="10257332" cy="7240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1BF4B-A7F1-4D8A-A6E5-A2ECA12B08BF}">
      <dsp:nvSpPr>
        <dsp:cNvPr id="0" name=""/>
        <dsp:cNvSpPr/>
      </dsp:nvSpPr>
      <dsp:spPr>
        <a:xfrm>
          <a:off x="911828"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F2819-28B0-4906-8D51-6B5066F5727E}">
      <dsp:nvSpPr>
        <dsp:cNvPr id="0" name=""/>
        <dsp:cNvSpPr/>
      </dsp:nvSpPr>
      <dsp:spPr>
        <a:xfrm>
          <a:off x="41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Enhanced Equipment Lifespan</a:t>
          </a:r>
          <a:endParaRPr lang="en-US" sz="1600" kern="1200"/>
        </a:p>
      </dsp:txBody>
      <dsp:txXfrm>
        <a:off x="416828" y="2355670"/>
        <a:ext cx="1800000" cy="720000"/>
      </dsp:txXfrm>
    </dsp:sp>
    <dsp:sp modelId="{D326D198-9003-4F81-B936-B8D121FBAE9C}">
      <dsp:nvSpPr>
        <dsp:cNvPr id="0" name=""/>
        <dsp:cNvSpPr/>
      </dsp:nvSpPr>
      <dsp:spPr>
        <a:xfrm>
          <a:off x="3026828"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FFA4FA-C1F2-4F2F-B1E7-25C7F6FE4AB7}">
      <dsp:nvSpPr>
        <dsp:cNvPr id="0" name=""/>
        <dsp:cNvSpPr/>
      </dsp:nvSpPr>
      <dsp:spPr>
        <a:xfrm>
          <a:off x="2531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Improved Energy Efficiency</a:t>
          </a:r>
          <a:endParaRPr lang="en-US" sz="1600" kern="1200"/>
        </a:p>
      </dsp:txBody>
      <dsp:txXfrm>
        <a:off x="2531828" y="2355670"/>
        <a:ext cx="1800000" cy="720000"/>
      </dsp:txXfrm>
    </dsp:sp>
    <dsp:sp modelId="{F5C29854-14F2-4F4A-BC81-A3314713A9C1}">
      <dsp:nvSpPr>
        <dsp:cNvPr id="0" name=""/>
        <dsp:cNvSpPr/>
      </dsp:nvSpPr>
      <dsp:spPr>
        <a:xfrm>
          <a:off x="5141828"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D845D-44D2-4559-B791-9EA546E19E42}">
      <dsp:nvSpPr>
        <dsp:cNvPr id="0" name=""/>
        <dsp:cNvSpPr/>
      </dsp:nvSpPr>
      <dsp:spPr>
        <a:xfrm>
          <a:off x="464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Prevention of Downtime</a:t>
          </a:r>
          <a:endParaRPr lang="en-US" sz="1600" kern="1200"/>
        </a:p>
      </dsp:txBody>
      <dsp:txXfrm>
        <a:off x="4646828" y="2355670"/>
        <a:ext cx="1800000" cy="720000"/>
      </dsp:txXfrm>
    </dsp:sp>
    <dsp:sp modelId="{683CFDC0-CA66-46D4-9617-A29B8C6D4151}">
      <dsp:nvSpPr>
        <dsp:cNvPr id="0" name=""/>
        <dsp:cNvSpPr/>
      </dsp:nvSpPr>
      <dsp:spPr>
        <a:xfrm>
          <a:off x="7256828"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C46C3-85A6-4894-86BF-24E430ECB2A6}">
      <dsp:nvSpPr>
        <dsp:cNvPr id="0" name=""/>
        <dsp:cNvSpPr/>
      </dsp:nvSpPr>
      <dsp:spPr>
        <a:xfrm>
          <a:off x="6761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Improved Decision Making</a:t>
          </a:r>
          <a:endParaRPr lang="en-US" sz="1600" kern="1200"/>
        </a:p>
      </dsp:txBody>
      <dsp:txXfrm>
        <a:off x="6761828" y="2355670"/>
        <a:ext cx="1800000" cy="720000"/>
      </dsp:txXfrm>
    </dsp:sp>
    <dsp:sp modelId="{572D4303-0BDB-4D8E-A867-FDA350D32768}">
      <dsp:nvSpPr>
        <dsp:cNvPr id="0" name=""/>
        <dsp:cNvSpPr/>
      </dsp:nvSpPr>
      <dsp:spPr>
        <a:xfrm>
          <a:off x="9371828"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732-E1D7-4E04-83A1-890033210AD3}">
      <dsp:nvSpPr>
        <dsp:cNvPr id="0" name=""/>
        <dsp:cNvSpPr/>
      </dsp:nvSpPr>
      <dsp:spPr>
        <a:xfrm>
          <a:off x="8876828"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CA" sz="1600" b="0" kern="1200"/>
            <a:t>Saves Cost</a:t>
          </a:r>
          <a:endParaRPr lang="en-US" sz="1600" kern="1200"/>
        </a:p>
      </dsp:txBody>
      <dsp:txXfrm>
        <a:off x="8876828"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6E30F-2B56-4AD8-B787-8EB4C4911693}">
      <dsp:nvSpPr>
        <dsp:cNvPr id="0" name=""/>
        <dsp:cNvSpPr/>
      </dsp:nvSpPr>
      <dsp:spPr>
        <a:xfrm>
          <a:off x="1217710" y="378558"/>
          <a:ext cx="760957" cy="760957"/>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67D1-5EC3-4613-9C0A-B3B9E6999C54}">
      <dsp:nvSpPr>
        <dsp:cNvPr id="0" name=""/>
        <dsp:cNvSpPr/>
      </dsp:nvSpPr>
      <dsp:spPr>
        <a:xfrm>
          <a:off x="752680"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Buildings </a:t>
          </a:r>
        </a:p>
      </dsp:txBody>
      <dsp:txXfrm>
        <a:off x="752680" y="1415965"/>
        <a:ext cx="1691015" cy="676406"/>
      </dsp:txXfrm>
    </dsp:sp>
    <dsp:sp modelId="{1FCCDE19-3444-45C0-A162-78A8880E5D9D}">
      <dsp:nvSpPr>
        <dsp:cNvPr id="0" name=""/>
        <dsp:cNvSpPr/>
      </dsp:nvSpPr>
      <dsp:spPr>
        <a:xfrm>
          <a:off x="3204653" y="378558"/>
          <a:ext cx="760957" cy="760957"/>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0A94D-229D-4092-B5A0-D147B3BB16A3}">
      <dsp:nvSpPr>
        <dsp:cNvPr id="0" name=""/>
        <dsp:cNvSpPr/>
      </dsp:nvSpPr>
      <dsp:spPr>
        <a:xfrm>
          <a:off x="2739624"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Agriculture</a:t>
          </a:r>
        </a:p>
      </dsp:txBody>
      <dsp:txXfrm>
        <a:off x="2739624" y="1415965"/>
        <a:ext cx="1691015" cy="676406"/>
      </dsp:txXfrm>
    </dsp:sp>
    <dsp:sp modelId="{3DFFCA90-0AA1-473D-949B-74A007201C8A}">
      <dsp:nvSpPr>
        <dsp:cNvPr id="0" name=""/>
        <dsp:cNvSpPr/>
      </dsp:nvSpPr>
      <dsp:spPr>
        <a:xfrm>
          <a:off x="5191596" y="378558"/>
          <a:ext cx="760957" cy="760957"/>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4A7A5-7DA7-443A-AA2C-1320D670EC96}">
      <dsp:nvSpPr>
        <dsp:cNvPr id="0" name=""/>
        <dsp:cNvSpPr/>
      </dsp:nvSpPr>
      <dsp:spPr>
        <a:xfrm>
          <a:off x="4726567"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Cities.</a:t>
          </a:r>
        </a:p>
      </dsp:txBody>
      <dsp:txXfrm>
        <a:off x="4726567" y="1415965"/>
        <a:ext cx="1691015" cy="676406"/>
      </dsp:txXfrm>
    </dsp:sp>
    <dsp:sp modelId="{10D34244-4C60-4A12-B5ED-FC7FB18C6475}">
      <dsp:nvSpPr>
        <dsp:cNvPr id="0" name=""/>
        <dsp:cNvSpPr/>
      </dsp:nvSpPr>
      <dsp:spPr>
        <a:xfrm>
          <a:off x="2211181" y="2515125"/>
          <a:ext cx="760957" cy="760957"/>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0A800-C629-4501-A340-90E4FFED27BA}">
      <dsp:nvSpPr>
        <dsp:cNvPr id="0" name=""/>
        <dsp:cNvSpPr/>
      </dsp:nvSpPr>
      <dsp:spPr>
        <a:xfrm>
          <a:off x="1746152"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Connected Healthcare</a:t>
          </a:r>
        </a:p>
      </dsp:txBody>
      <dsp:txXfrm>
        <a:off x="1746152" y="3552532"/>
        <a:ext cx="1691015" cy="676406"/>
      </dsp:txXfrm>
    </dsp:sp>
    <dsp:sp modelId="{673A4A14-CAA3-4E8E-8D9B-8950C828B65C}">
      <dsp:nvSpPr>
        <dsp:cNvPr id="0" name=""/>
        <dsp:cNvSpPr/>
      </dsp:nvSpPr>
      <dsp:spPr>
        <a:xfrm>
          <a:off x="4198125" y="2515125"/>
          <a:ext cx="760957" cy="760957"/>
        </a:xfrm>
        <a:prstGeom prst="rect">
          <a:avLst/>
        </a:prstGeom>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5AA00-D16B-4D17-8D05-9B4677E03062}">
      <dsp:nvSpPr>
        <dsp:cNvPr id="0" name=""/>
        <dsp:cNvSpPr/>
      </dsp:nvSpPr>
      <dsp:spPr>
        <a:xfrm>
          <a:off x="3733095"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Smart infrastructure</a:t>
          </a:r>
        </a:p>
      </dsp:txBody>
      <dsp:txXfrm>
        <a:off x="3733095" y="3552532"/>
        <a:ext cx="1691015" cy="6764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1BF4B-A7F1-4D8A-A6E5-A2ECA12B08BF}">
      <dsp:nvSpPr>
        <dsp:cNvPr id="0" name=""/>
        <dsp:cNvSpPr/>
      </dsp:nvSpPr>
      <dsp:spPr>
        <a:xfrm>
          <a:off x="911828" y="111682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F2819-28B0-4906-8D51-6B5066F5727E}">
      <dsp:nvSpPr>
        <dsp:cNvPr id="0" name=""/>
        <dsp:cNvSpPr/>
      </dsp:nvSpPr>
      <dsp:spPr>
        <a:xfrm>
          <a:off x="41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fr-FR" sz="1600" b="0" kern="1200"/>
            <a:t>Durée de vie des équipements prolongée</a:t>
          </a:r>
          <a:endParaRPr lang="en-US" sz="1600" b="0" kern="1200"/>
        </a:p>
      </dsp:txBody>
      <dsp:txXfrm>
        <a:off x="416828" y="2244509"/>
        <a:ext cx="1800000" cy="990000"/>
      </dsp:txXfrm>
    </dsp:sp>
    <dsp:sp modelId="{D326D198-9003-4F81-B936-B8D121FBAE9C}">
      <dsp:nvSpPr>
        <dsp:cNvPr id="0" name=""/>
        <dsp:cNvSpPr/>
      </dsp:nvSpPr>
      <dsp:spPr>
        <a:xfrm>
          <a:off x="3026828" y="11168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FFA4FA-C1F2-4F2F-B1E7-25C7F6FE4AB7}">
      <dsp:nvSpPr>
        <dsp:cNvPr id="0" name=""/>
        <dsp:cNvSpPr/>
      </dsp:nvSpPr>
      <dsp:spPr>
        <a:xfrm>
          <a:off x="2531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Efficacité</a:t>
          </a:r>
          <a:r>
            <a:rPr lang="en-US" sz="1600" b="0" kern="1200"/>
            <a:t> </a:t>
          </a:r>
          <a:r>
            <a:rPr lang="en-US" sz="1600" b="0" kern="1200" err="1"/>
            <a:t>énergétique</a:t>
          </a:r>
          <a:r>
            <a:rPr lang="en-US" sz="1600" b="0" kern="1200"/>
            <a:t> </a:t>
          </a:r>
          <a:r>
            <a:rPr lang="en-US" sz="1600" b="0" kern="1200" err="1"/>
            <a:t>améliorée</a:t>
          </a:r>
          <a:endParaRPr lang="en-US" sz="1600" b="0" kern="1200"/>
        </a:p>
      </dsp:txBody>
      <dsp:txXfrm>
        <a:off x="2531828" y="2244509"/>
        <a:ext cx="1800000" cy="990000"/>
      </dsp:txXfrm>
    </dsp:sp>
    <dsp:sp modelId="{F5C29854-14F2-4F4A-BC81-A3314713A9C1}">
      <dsp:nvSpPr>
        <dsp:cNvPr id="0" name=""/>
        <dsp:cNvSpPr/>
      </dsp:nvSpPr>
      <dsp:spPr>
        <a:xfrm>
          <a:off x="5141828" y="11168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D845D-44D2-4559-B791-9EA546E19E42}">
      <dsp:nvSpPr>
        <dsp:cNvPr id="0" name=""/>
        <dsp:cNvSpPr/>
      </dsp:nvSpPr>
      <dsp:spPr>
        <a:xfrm>
          <a:off x="464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Prévention</a:t>
          </a:r>
          <a:r>
            <a:rPr lang="en-US" sz="1600" b="0" kern="1200"/>
            <a:t> des temps </a:t>
          </a:r>
          <a:r>
            <a:rPr lang="en-US" sz="1600" b="0" kern="1200" err="1"/>
            <a:t>d’arrêt</a:t>
          </a:r>
          <a:endParaRPr lang="en-US" sz="1600" b="0" kern="1200"/>
        </a:p>
      </dsp:txBody>
      <dsp:txXfrm>
        <a:off x="4646828" y="2244509"/>
        <a:ext cx="1800000" cy="990000"/>
      </dsp:txXfrm>
    </dsp:sp>
    <dsp:sp modelId="{683CFDC0-CA66-46D4-9617-A29B8C6D4151}">
      <dsp:nvSpPr>
        <dsp:cNvPr id="0" name=""/>
        <dsp:cNvSpPr/>
      </dsp:nvSpPr>
      <dsp:spPr>
        <a:xfrm>
          <a:off x="7256828" y="111682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C46C3-85A6-4894-86BF-24E430ECB2A6}">
      <dsp:nvSpPr>
        <dsp:cNvPr id="0" name=""/>
        <dsp:cNvSpPr/>
      </dsp:nvSpPr>
      <dsp:spPr>
        <a:xfrm>
          <a:off x="6761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fr-FR" sz="1600" b="0" kern="1200"/>
            <a:t>Amélioration de la prise de décision</a:t>
          </a:r>
          <a:endParaRPr lang="en-US" sz="1600" b="0" kern="1200"/>
        </a:p>
      </dsp:txBody>
      <dsp:txXfrm>
        <a:off x="6761828" y="2244509"/>
        <a:ext cx="1800000" cy="990000"/>
      </dsp:txXfrm>
    </dsp:sp>
    <dsp:sp modelId="{572D4303-0BDB-4D8E-A867-FDA350D32768}">
      <dsp:nvSpPr>
        <dsp:cNvPr id="0" name=""/>
        <dsp:cNvSpPr/>
      </dsp:nvSpPr>
      <dsp:spPr>
        <a:xfrm>
          <a:off x="9371828" y="11168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732-E1D7-4E04-83A1-890033210AD3}">
      <dsp:nvSpPr>
        <dsp:cNvPr id="0" name=""/>
        <dsp:cNvSpPr/>
      </dsp:nvSpPr>
      <dsp:spPr>
        <a:xfrm>
          <a:off x="8876828" y="2244509"/>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50000"/>
            </a:lnSpc>
            <a:spcBef>
              <a:spcPct val="0"/>
            </a:spcBef>
            <a:spcAft>
              <a:spcPct val="35000"/>
            </a:spcAft>
            <a:buNone/>
          </a:pPr>
          <a:r>
            <a:rPr lang="en-US" sz="1600" b="0" kern="1200" err="1"/>
            <a:t>Réduction</a:t>
          </a:r>
          <a:r>
            <a:rPr lang="en-US" sz="1600" b="0" kern="1200"/>
            <a:t> des </a:t>
          </a:r>
          <a:r>
            <a:rPr lang="en-US" sz="1600" b="0" kern="1200" err="1"/>
            <a:t>coûts</a:t>
          </a:r>
          <a:endParaRPr lang="en-US" sz="1600" b="0" kern="1200"/>
        </a:p>
      </dsp:txBody>
      <dsp:txXfrm>
        <a:off x="8876828" y="2244509"/>
        <a:ext cx="1800000" cy="99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939189"/>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Experience Innovation:</a:t>
          </a:r>
        </a:p>
      </dsp:txBody>
      <dsp:txXfrm>
        <a:off x="6765" y="2203152"/>
        <a:ext cx="3307499" cy="496124"/>
      </dsp:txXfrm>
    </dsp:sp>
    <dsp:sp modelId="{296D686E-117C-42E3-97C0-9873A0E6BF68}">
      <dsp:nvSpPr>
        <dsp:cNvPr id="0" name=""/>
        <dsp:cNvSpPr/>
      </dsp:nvSpPr>
      <dsp:spPr>
        <a:xfrm>
          <a:off x="6765"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cutting edge IoT solutions.</a:t>
          </a:r>
        </a:p>
      </dsp:txBody>
      <dsp:txXfrm>
        <a:off x="6765" y="2748736"/>
        <a:ext cx="3307499" cy="663411"/>
      </dsp:txXfrm>
    </dsp:sp>
    <dsp:sp modelId="{55307413-0E83-4450-BAC6-8FA34C3735A9}">
      <dsp:nvSpPr>
        <dsp:cNvPr id="0" name=""/>
        <dsp:cNvSpPr/>
      </dsp:nvSpPr>
      <dsp:spPr>
        <a:xfrm>
          <a:off x="4968015" y="939189"/>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Live Demonstrations:</a:t>
          </a:r>
        </a:p>
      </dsp:txBody>
      <dsp:txXfrm>
        <a:off x="3893078" y="2203152"/>
        <a:ext cx="3307499" cy="496124"/>
      </dsp:txXfrm>
    </dsp:sp>
    <dsp:sp modelId="{3ADD6A68-2FA2-4875-A7A6-9047021D0BD1}">
      <dsp:nvSpPr>
        <dsp:cNvPr id="0" name=""/>
        <dsp:cNvSpPr/>
      </dsp:nvSpPr>
      <dsp:spPr>
        <a:xfrm>
          <a:off x="3893078"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See our technology in action and understand its real-world applications.</a:t>
          </a:r>
        </a:p>
      </dsp:txBody>
      <dsp:txXfrm>
        <a:off x="3893078" y="2748736"/>
        <a:ext cx="3307499" cy="663411"/>
      </dsp:txXfrm>
    </dsp:sp>
    <dsp:sp modelId="{7D1F7AE6-5E10-4BF2-A2B2-B01E5D547923}">
      <dsp:nvSpPr>
        <dsp:cNvPr id="0" name=""/>
        <dsp:cNvSpPr/>
      </dsp:nvSpPr>
      <dsp:spPr>
        <a:xfrm>
          <a:off x="8854328" y="939189"/>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20315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Explore Insights:</a:t>
          </a:r>
        </a:p>
      </dsp:txBody>
      <dsp:txXfrm>
        <a:off x="7779390" y="2203152"/>
        <a:ext cx="3307499" cy="496124"/>
      </dsp:txXfrm>
    </dsp:sp>
    <dsp:sp modelId="{D377C807-DB4D-49ED-A524-1B0481B55B10}">
      <dsp:nvSpPr>
        <dsp:cNvPr id="0" name=""/>
        <dsp:cNvSpPr/>
      </dsp:nvSpPr>
      <dsp:spPr>
        <a:xfrm>
          <a:off x="7779390" y="2748736"/>
          <a:ext cx="3307499" cy="663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Engage with our team of IoT specialists to get answers to your questions.</a:t>
          </a:r>
        </a:p>
      </dsp:txBody>
      <dsp:txXfrm>
        <a:off x="7779390" y="2748736"/>
        <a:ext cx="3307499" cy="66341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7CB9-7A0E-4450-9948-76493F5567DC}">
      <dsp:nvSpPr>
        <dsp:cNvPr id="0" name=""/>
        <dsp:cNvSpPr/>
      </dsp:nvSpPr>
      <dsp:spPr>
        <a:xfrm>
          <a:off x="1081703" y="915900"/>
          <a:ext cx="1157624" cy="1157624"/>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BA957-C7C9-481D-BE78-EA9F3DF1D291}">
      <dsp:nvSpPr>
        <dsp:cNvPr id="0" name=""/>
        <dsp:cNvSpPr/>
      </dsp:nvSpPr>
      <dsp:spPr>
        <a:xfrm>
          <a:off x="6765"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Découvrez</a:t>
          </a:r>
          <a:r>
            <a:rPr lang="en-US" sz="2100" kern="1200"/>
            <a:t> </a:t>
          </a:r>
          <a:r>
            <a:rPr lang="en-US" sz="2100" kern="1200" err="1"/>
            <a:t>l’innovation</a:t>
          </a:r>
          <a:endParaRPr lang="en-US" sz="2100" kern="1200"/>
        </a:p>
      </dsp:txBody>
      <dsp:txXfrm>
        <a:off x="6765" y="2181865"/>
        <a:ext cx="3307499" cy="496124"/>
      </dsp:txXfrm>
    </dsp:sp>
    <dsp:sp modelId="{296D686E-117C-42E3-97C0-9873A0E6BF68}">
      <dsp:nvSpPr>
        <dsp:cNvPr id="0" name=""/>
        <dsp:cNvSpPr/>
      </dsp:nvSpPr>
      <dsp:spPr>
        <a:xfrm>
          <a:off x="6765"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Explorez les solutions IoT de pointe.</a:t>
          </a:r>
          <a:endParaRPr lang="en-US" sz="1600" kern="1200"/>
        </a:p>
      </dsp:txBody>
      <dsp:txXfrm>
        <a:off x="6765" y="2728380"/>
        <a:ext cx="3307499" cy="707057"/>
      </dsp:txXfrm>
    </dsp:sp>
    <dsp:sp modelId="{55307413-0E83-4450-BAC6-8FA34C3735A9}">
      <dsp:nvSpPr>
        <dsp:cNvPr id="0" name=""/>
        <dsp:cNvSpPr/>
      </dsp:nvSpPr>
      <dsp:spPr>
        <a:xfrm>
          <a:off x="4968015" y="915900"/>
          <a:ext cx="1157624" cy="1157624"/>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35740-2595-4268-9DD0-4F03BA801EF8}">
      <dsp:nvSpPr>
        <dsp:cNvPr id="0" name=""/>
        <dsp:cNvSpPr/>
      </dsp:nvSpPr>
      <dsp:spPr>
        <a:xfrm>
          <a:off x="3893078"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Démonstrations</a:t>
          </a:r>
          <a:r>
            <a:rPr lang="en-US" sz="2100" kern="1200"/>
            <a:t> </a:t>
          </a:r>
          <a:r>
            <a:rPr lang="en-US" sz="2100" kern="1200" err="1"/>
            <a:t>en</a:t>
          </a:r>
          <a:r>
            <a:rPr lang="en-US" sz="2100" kern="1200"/>
            <a:t> direct</a:t>
          </a:r>
        </a:p>
      </dsp:txBody>
      <dsp:txXfrm>
        <a:off x="3893078" y="2181865"/>
        <a:ext cx="3307499" cy="496124"/>
      </dsp:txXfrm>
    </dsp:sp>
    <dsp:sp modelId="{3ADD6A68-2FA2-4875-A7A6-9047021D0BD1}">
      <dsp:nvSpPr>
        <dsp:cNvPr id="0" name=""/>
        <dsp:cNvSpPr/>
      </dsp:nvSpPr>
      <dsp:spPr>
        <a:xfrm>
          <a:off x="3893078"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Voyez notre technologie en action et comprenez ses applications concrètes.</a:t>
          </a:r>
          <a:endParaRPr lang="en-US" sz="1600" kern="1200"/>
        </a:p>
      </dsp:txBody>
      <dsp:txXfrm>
        <a:off x="3893078" y="2728380"/>
        <a:ext cx="3307499" cy="707057"/>
      </dsp:txXfrm>
    </dsp:sp>
    <dsp:sp modelId="{7D1F7AE6-5E10-4BF2-A2B2-B01E5D547923}">
      <dsp:nvSpPr>
        <dsp:cNvPr id="0" name=""/>
        <dsp:cNvSpPr/>
      </dsp:nvSpPr>
      <dsp:spPr>
        <a:xfrm>
          <a:off x="8854328" y="915900"/>
          <a:ext cx="1157624" cy="1157624"/>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F2B17-0621-40CF-9442-EE6975D99FB3}">
      <dsp:nvSpPr>
        <dsp:cNvPr id="0" name=""/>
        <dsp:cNvSpPr/>
      </dsp:nvSpPr>
      <dsp:spPr>
        <a:xfrm>
          <a:off x="7779390" y="2181865"/>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err="1"/>
            <a:t>Explorez</a:t>
          </a:r>
          <a:r>
            <a:rPr lang="en-US" sz="2100" kern="1200"/>
            <a:t> les perspectives</a:t>
          </a:r>
        </a:p>
      </dsp:txBody>
      <dsp:txXfrm>
        <a:off x="7779390" y="2181865"/>
        <a:ext cx="3307499" cy="496124"/>
      </dsp:txXfrm>
    </dsp:sp>
    <dsp:sp modelId="{D377C807-DB4D-49ED-A524-1B0481B55B10}">
      <dsp:nvSpPr>
        <dsp:cNvPr id="0" name=""/>
        <dsp:cNvSpPr/>
      </dsp:nvSpPr>
      <dsp:spPr>
        <a:xfrm>
          <a:off x="7779390" y="2728380"/>
          <a:ext cx="3307499" cy="707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a:t>Échangez avec notre équipe de spécialistes IoT pour obtenir des réponses à vos questions.</a:t>
          </a:r>
          <a:endParaRPr lang="en-US" sz="1600" kern="1200"/>
        </a:p>
      </dsp:txBody>
      <dsp:txXfrm>
        <a:off x="7779390" y="2728380"/>
        <a:ext cx="3307499" cy="707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6E30F-2B56-4AD8-B787-8EB4C4911693}">
      <dsp:nvSpPr>
        <dsp:cNvPr id="0" name=""/>
        <dsp:cNvSpPr/>
      </dsp:nvSpPr>
      <dsp:spPr>
        <a:xfrm>
          <a:off x="1217710" y="378558"/>
          <a:ext cx="760957" cy="760957"/>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67D1-5EC3-4613-9C0A-B3B9E6999C54}">
      <dsp:nvSpPr>
        <dsp:cNvPr id="0" name=""/>
        <dsp:cNvSpPr/>
      </dsp:nvSpPr>
      <dsp:spPr>
        <a:xfrm>
          <a:off x="752680"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Bâtiments Intelligents</a:t>
          </a:r>
          <a:endParaRPr lang="en-US" sz="2000" kern="1200" noProof="1"/>
        </a:p>
      </dsp:txBody>
      <dsp:txXfrm>
        <a:off x="752680" y="1415965"/>
        <a:ext cx="1691015" cy="676406"/>
      </dsp:txXfrm>
    </dsp:sp>
    <dsp:sp modelId="{1FCCDE19-3444-45C0-A162-78A8880E5D9D}">
      <dsp:nvSpPr>
        <dsp:cNvPr id="0" name=""/>
        <dsp:cNvSpPr/>
      </dsp:nvSpPr>
      <dsp:spPr>
        <a:xfrm>
          <a:off x="3204653" y="378558"/>
          <a:ext cx="760957" cy="760957"/>
        </a:xfrm>
        <a:prstGeom prst="rect">
          <a:avLst/>
        </a:prstGeom>
        <a:blipFill>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0A94D-229D-4092-B5A0-D147B3BB16A3}">
      <dsp:nvSpPr>
        <dsp:cNvPr id="0" name=""/>
        <dsp:cNvSpPr/>
      </dsp:nvSpPr>
      <dsp:spPr>
        <a:xfrm>
          <a:off x="2739624"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t>Agriculture</a:t>
          </a:r>
          <a:r>
            <a:rPr lang="en-US" sz="2000" kern="1200" noProof="1">
              <a:latin typeface="Arial"/>
            </a:rPr>
            <a:t> Intelligente</a:t>
          </a:r>
          <a:endParaRPr lang="en-US" sz="2000" kern="1200" noProof="1"/>
        </a:p>
      </dsp:txBody>
      <dsp:txXfrm>
        <a:off x="2739624" y="1415965"/>
        <a:ext cx="1691015" cy="676406"/>
      </dsp:txXfrm>
    </dsp:sp>
    <dsp:sp modelId="{3DFFCA90-0AA1-473D-949B-74A007201C8A}">
      <dsp:nvSpPr>
        <dsp:cNvPr id="0" name=""/>
        <dsp:cNvSpPr/>
      </dsp:nvSpPr>
      <dsp:spPr>
        <a:xfrm>
          <a:off x="5191596" y="378558"/>
          <a:ext cx="760957" cy="760957"/>
        </a:xfrm>
        <a:prstGeom prst="rect">
          <a:avLst/>
        </a:prstGeom>
        <a:blipFill>
          <a:blip xmlns:r="http://schemas.openxmlformats.org/officeDocument/2006/relationships" r:embed="rId5">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4A7A5-7DA7-443A-AA2C-1320D670EC96}">
      <dsp:nvSpPr>
        <dsp:cNvPr id="0" name=""/>
        <dsp:cNvSpPr/>
      </dsp:nvSpPr>
      <dsp:spPr>
        <a:xfrm>
          <a:off x="4726567" y="1415965"/>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Villes Intelligentes</a:t>
          </a:r>
          <a:endParaRPr lang="en-US" sz="2000" kern="1200" noProof="1"/>
        </a:p>
      </dsp:txBody>
      <dsp:txXfrm>
        <a:off x="4726567" y="1415965"/>
        <a:ext cx="1691015" cy="676406"/>
      </dsp:txXfrm>
    </dsp:sp>
    <dsp:sp modelId="{10D34244-4C60-4A12-B5ED-FC7FB18C6475}">
      <dsp:nvSpPr>
        <dsp:cNvPr id="0" name=""/>
        <dsp:cNvSpPr/>
      </dsp:nvSpPr>
      <dsp:spPr>
        <a:xfrm>
          <a:off x="2211181" y="2515125"/>
          <a:ext cx="760957" cy="760957"/>
        </a:xfrm>
        <a:prstGeom prst="rect">
          <a:avLst/>
        </a:prstGeom>
        <a:blipFill>
          <a:blip xmlns:r="http://schemas.openxmlformats.org/officeDocument/2006/relationships" r:embed="rId7">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0A800-C629-4501-A340-90E4FFED27BA}">
      <dsp:nvSpPr>
        <dsp:cNvPr id="0" name=""/>
        <dsp:cNvSpPr/>
      </dsp:nvSpPr>
      <dsp:spPr>
        <a:xfrm>
          <a:off x="1746152"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Santé Connectée</a:t>
          </a:r>
          <a:endParaRPr lang="en-US" sz="2000" kern="1200" noProof="1"/>
        </a:p>
      </dsp:txBody>
      <dsp:txXfrm>
        <a:off x="1746152" y="3552532"/>
        <a:ext cx="1691015" cy="676406"/>
      </dsp:txXfrm>
    </dsp:sp>
    <dsp:sp modelId="{673A4A14-CAA3-4E8E-8D9B-8950C828B65C}">
      <dsp:nvSpPr>
        <dsp:cNvPr id="0" name=""/>
        <dsp:cNvSpPr/>
      </dsp:nvSpPr>
      <dsp:spPr>
        <a:xfrm>
          <a:off x="4198125" y="2515125"/>
          <a:ext cx="760957" cy="760957"/>
        </a:xfrm>
        <a:prstGeom prst="rect">
          <a:avLst/>
        </a:prstGeom>
        <a:blipFill>
          <a:blip xmlns:r="http://schemas.openxmlformats.org/officeDocument/2006/relationships" r:embed="rId9">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5AA00-D16B-4D17-8D05-9B4677E03062}">
      <dsp:nvSpPr>
        <dsp:cNvPr id="0" name=""/>
        <dsp:cNvSpPr/>
      </dsp:nvSpPr>
      <dsp:spPr>
        <a:xfrm>
          <a:off x="3733095" y="3552532"/>
          <a:ext cx="1691015" cy="67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noProof="1">
              <a:latin typeface="Arial"/>
            </a:rPr>
            <a:t>Infrastructures Intelligentes</a:t>
          </a:r>
          <a:endParaRPr lang="en-US" sz="2000" kern="1200" noProof="1"/>
        </a:p>
      </dsp:txBody>
      <dsp:txXfrm>
        <a:off x="3733095" y="3552532"/>
        <a:ext cx="1691015" cy="676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GC Employee Productivity</a:t>
          </a:r>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Improve</a:t>
          </a:r>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Operational Efficiency</a:t>
          </a:r>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Increase</a:t>
          </a:r>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Costs and Resources More Effectively</a:t>
          </a:r>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Manage</a:t>
          </a:r>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Safety and Security </a:t>
          </a:r>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Ensure</a:t>
          </a:r>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Citizen Experiences</a:t>
          </a:r>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Enhance</a:t>
          </a:r>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t>Create Intelligent Modern Applications for GC Workers</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t>Innovate</a:t>
          </a:r>
        </a:p>
      </dsp:txBody>
      <dsp:txXfrm>
        <a:off x="0" y="3660286"/>
        <a:ext cx="2218731" cy="690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6B57F-53C0-4806-8564-6B62CDC17DF4}">
      <dsp:nvSpPr>
        <dsp:cNvPr id="0" name=""/>
        <dsp:cNvSpPr/>
      </dsp:nvSpPr>
      <dsp:spPr>
        <a:xfrm>
          <a:off x="2218731" y="531"/>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Productivité des Employés du GC</a:t>
          </a:r>
          <a:endParaRPr lang="en-US" sz="2000" kern="1200"/>
        </a:p>
      </dsp:txBody>
      <dsp:txXfrm>
        <a:off x="2218731" y="531"/>
        <a:ext cx="8874924" cy="690519"/>
      </dsp:txXfrm>
    </dsp:sp>
    <dsp:sp modelId="{D6D87998-38F7-4C37-BEB2-3276B709A1BC}">
      <dsp:nvSpPr>
        <dsp:cNvPr id="0" name=""/>
        <dsp:cNvSpPr/>
      </dsp:nvSpPr>
      <dsp:spPr>
        <a:xfrm>
          <a:off x="0" y="13229"/>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err="1">
              <a:latin typeface="Arial"/>
            </a:rPr>
            <a:t>Améliorer</a:t>
          </a:r>
          <a:endParaRPr lang="en-US" sz="2800" b="1" i="1" kern="1200" err="1"/>
        </a:p>
      </dsp:txBody>
      <dsp:txXfrm>
        <a:off x="0" y="13229"/>
        <a:ext cx="2218731" cy="690519"/>
      </dsp:txXfrm>
    </dsp:sp>
    <dsp:sp modelId="{F88CB770-84E5-4FB5-BDD8-391CC826E82D}">
      <dsp:nvSpPr>
        <dsp:cNvPr id="0" name=""/>
        <dsp:cNvSpPr/>
      </dsp:nvSpPr>
      <dsp:spPr>
        <a:xfrm>
          <a:off x="2218731" y="732482"/>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L’Efficacité Opérationnelle</a:t>
          </a:r>
          <a:endParaRPr lang="en-US" sz="2000" kern="1200"/>
        </a:p>
      </dsp:txBody>
      <dsp:txXfrm>
        <a:off x="2218731" y="732482"/>
        <a:ext cx="8874924" cy="690519"/>
      </dsp:txXfrm>
    </dsp:sp>
    <dsp:sp modelId="{A690EAD2-D32B-45E4-B419-1EAAEC4D4B3B}">
      <dsp:nvSpPr>
        <dsp:cNvPr id="0" name=""/>
        <dsp:cNvSpPr/>
      </dsp:nvSpPr>
      <dsp:spPr>
        <a:xfrm>
          <a:off x="0" y="732482"/>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Accroître</a:t>
          </a:r>
          <a:endParaRPr lang="en-US" sz="2800" b="1" i="1" kern="1200"/>
        </a:p>
      </dsp:txBody>
      <dsp:txXfrm>
        <a:off x="0" y="732482"/>
        <a:ext cx="2218731" cy="690519"/>
      </dsp:txXfrm>
    </dsp:sp>
    <dsp:sp modelId="{E079E2CF-4707-4C0D-B472-761DD15A496A}">
      <dsp:nvSpPr>
        <dsp:cNvPr id="0" name=""/>
        <dsp:cNvSpPr/>
      </dsp:nvSpPr>
      <dsp:spPr>
        <a:xfrm>
          <a:off x="2218731" y="1464433"/>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Les Coûts et les Ressources de manière plus efficace</a:t>
          </a:r>
          <a:endParaRPr lang="en-US" sz="2000" kern="1200"/>
        </a:p>
      </dsp:txBody>
      <dsp:txXfrm>
        <a:off x="2218731" y="1464433"/>
        <a:ext cx="8874924" cy="690519"/>
      </dsp:txXfrm>
    </dsp:sp>
    <dsp:sp modelId="{22F1742A-C417-4DEF-92B7-F48EB27B02E8}">
      <dsp:nvSpPr>
        <dsp:cNvPr id="0" name=""/>
        <dsp:cNvSpPr/>
      </dsp:nvSpPr>
      <dsp:spPr>
        <a:xfrm>
          <a:off x="0" y="1464433"/>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Gérer</a:t>
          </a:r>
          <a:endParaRPr lang="en-US" sz="2800" b="1" i="1" kern="1200"/>
        </a:p>
      </dsp:txBody>
      <dsp:txXfrm>
        <a:off x="0" y="1464433"/>
        <a:ext cx="2218731" cy="690519"/>
      </dsp:txXfrm>
    </dsp:sp>
    <dsp:sp modelId="{42D5EB62-79B0-4689-A328-ABB2945CBA69}">
      <dsp:nvSpPr>
        <dsp:cNvPr id="0" name=""/>
        <dsp:cNvSpPr/>
      </dsp:nvSpPr>
      <dsp:spPr>
        <a:xfrm>
          <a:off x="2218731" y="2196384"/>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La Sécurité et la Sûreté</a:t>
          </a:r>
          <a:endParaRPr lang="en-US" sz="2000" kern="1200"/>
        </a:p>
      </dsp:txBody>
      <dsp:txXfrm>
        <a:off x="2218731" y="2196384"/>
        <a:ext cx="8874924" cy="690519"/>
      </dsp:txXfrm>
    </dsp:sp>
    <dsp:sp modelId="{78FF8E58-C93E-48D1-82BB-F18477D6D0FC}">
      <dsp:nvSpPr>
        <dsp:cNvPr id="0" name=""/>
        <dsp:cNvSpPr/>
      </dsp:nvSpPr>
      <dsp:spPr>
        <a:xfrm>
          <a:off x="0" y="2196384"/>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Assurer</a:t>
          </a:r>
          <a:endParaRPr lang="en-US" sz="2800" b="1" i="1" kern="1200"/>
        </a:p>
      </dsp:txBody>
      <dsp:txXfrm>
        <a:off x="0" y="2196384"/>
        <a:ext cx="2218731" cy="690519"/>
      </dsp:txXfrm>
    </dsp:sp>
    <dsp:sp modelId="{2C40B880-3944-4ABC-9FF4-47644144F8A6}">
      <dsp:nvSpPr>
        <dsp:cNvPr id="0" name=""/>
        <dsp:cNvSpPr/>
      </dsp:nvSpPr>
      <dsp:spPr>
        <a:xfrm>
          <a:off x="2218731" y="2928335"/>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a:rPr>
            <a:t>L’Expérience des Citoyens</a:t>
          </a:r>
          <a:endParaRPr lang="en-US" sz="2000" kern="1200"/>
        </a:p>
      </dsp:txBody>
      <dsp:txXfrm>
        <a:off x="2218731" y="2928335"/>
        <a:ext cx="8874924" cy="690519"/>
      </dsp:txXfrm>
    </dsp:sp>
    <dsp:sp modelId="{16BC5212-9003-40EA-8A7A-AFA63032EF7B}">
      <dsp:nvSpPr>
        <dsp:cNvPr id="0" name=""/>
        <dsp:cNvSpPr/>
      </dsp:nvSpPr>
      <dsp:spPr>
        <a:xfrm>
          <a:off x="0" y="2928335"/>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Optimiser</a:t>
          </a:r>
          <a:endParaRPr lang="en-US" sz="2800" b="1" i="1" kern="1200"/>
        </a:p>
      </dsp:txBody>
      <dsp:txXfrm>
        <a:off x="0" y="2928335"/>
        <a:ext cx="2218731" cy="690519"/>
      </dsp:txXfrm>
    </dsp:sp>
    <dsp:sp modelId="{D32F1784-7D2C-4D86-AF8A-6E8F8F3E556E}">
      <dsp:nvSpPr>
        <dsp:cNvPr id="0" name=""/>
        <dsp:cNvSpPr/>
      </dsp:nvSpPr>
      <dsp:spPr>
        <a:xfrm>
          <a:off x="2218731" y="3660286"/>
          <a:ext cx="8874924" cy="690519"/>
        </a:xfrm>
        <a:prstGeom prst="rect">
          <a:avLst/>
        </a:prstGeom>
        <a:solidFill>
          <a:schemeClr val="accent4">
            <a:lumMod val="75000"/>
            <a:lumOff val="2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98" tIns="175392" rIns="172198" bIns="175392" numCol="1" spcCol="1270" anchor="ctr" anchorCtr="0">
          <a:noAutofit/>
        </a:bodyPr>
        <a:lstStyle/>
        <a:p>
          <a:pPr marL="0" lvl="0" indent="0" algn="l" defTabSz="889000">
            <a:lnSpc>
              <a:spcPct val="90000"/>
            </a:lnSpc>
            <a:spcBef>
              <a:spcPct val="0"/>
            </a:spcBef>
            <a:spcAft>
              <a:spcPct val="35000"/>
            </a:spcAft>
            <a:buNone/>
          </a:pPr>
          <a:r>
            <a:rPr lang="en-US" sz="2000" kern="1200">
              <a:latin typeface="Arial"/>
            </a:rPr>
            <a:t>Créer des </a:t>
          </a:r>
          <a:r>
            <a:rPr lang="en-US" sz="2000" kern="1200"/>
            <a:t>Applications </a:t>
          </a:r>
          <a:r>
            <a:rPr lang="en-US" sz="2000" kern="1200">
              <a:latin typeface="Arial"/>
            </a:rPr>
            <a:t>Modernes et Intelligentes pour les Employés du </a:t>
          </a:r>
          <a:r>
            <a:rPr lang="en-US" sz="2000" kern="1200"/>
            <a:t>GC</a:t>
          </a:r>
        </a:p>
      </dsp:txBody>
      <dsp:txXfrm>
        <a:off x="2218731" y="3660286"/>
        <a:ext cx="8874924" cy="690519"/>
      </dsp:txXfrm>
    </dsp:sp>
    <dsp:sp modelId="{DA4D64DB-FAE5-426C-903F-3D82EE48DD30}">
      <dsp:nvSpPr>
        <dsp:cNvPr id="0" name=""/>
        <dsp:cNvSpPr/>
      </dsp:nvSpPr>
      <dsp:spPr>
        <a:xfrm>
          <a:off x="0" y="3660286"/>
          <a:ext cx="2218731" cy="6905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408" tIns="68208" rIns="117408" bIns="68208" numCol="1" spcCol="1270" anchor="ctr" anchorCtr="0">
          <a:noAutofit/>
        </a:bodyPr>
        <a:lstStyle/>
        <a:p>
          <a:pPr marL="0" lvl="0" indent="0" algn="ctr" defTabSz="1244600">
            <a:lnSpc>
              <a:spcPct val="90000"/>
            </a:lnSpc>
            <a:spcBef>
              <a:spcPct val="0"/>
            </a:spcBef>
            <a:spcAft>
              <a:spcPct val="35000"/>
            </a:spcAft>
            <a:buNone/>
          </a:pPr>
          <a:r>
            <a:rPr lang="en-US" sz="2800" b="1" i="1" kern="1200">
              <a:latin typeface="Arial"/>
            </a:rPr>
            <a:t>Innover</a:t>
          </a:r>
          <a:endParaRPr lang="en-US" sz="2800" b="1" i="1" kern="1200"/>
        </a:p>
      </dsp:txBody>
      <dsp:txXfrm>
        <a:off x="0" y="3660286"/>
        <a:ext cx="2218731" cy="6905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1920019" y="396678"/>
          <a:ext cx="1512000" cy="1512000"/>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848828" y="21847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Our Objective</a:t>
          </a:r>
          <a:endParaRPr lang="en-US" sz="2800" kern="1200"/>
        </a:p>
      </dsp:txBody>
      <dsp:txXfrm>
        <a:off x="848828" y="2184774"/>
        <a:ext cx="4320000" cy="648000"/>
      </dsp:txXfrm>
    </dsp:sp>
    <dsp:sp modelId="{E4C34BE1-C803-423B-9515-94B76A909A56}">
      <dsp:nvSpPr>
        <dsp:cNvPr id="0" name=""/>
        <dsp:cNvSpPr/>
      </dsp:nvSpPr>
      <dsp:spPr>
        <a:xfrm>
          <a:off x="848828" y="2917412"/>
          <a:ext cx="4320000" cy="180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a:t>Work with other departments and teams within SSC to develop Use Cases and Proof of concepts related to IoT </a:t>
          </a:r>
          <a:endParaRPr lang="en-US" sz="1700" kern="1200"/>
        </a:p>
      </dsp:txBody>
      <dsp:txXfrm>
        <a:off x="848828" y="2917412"/>
        <a:ext cx="4320000" cy="1805323"/>
      </dsp:txXfrm>
    </dsp:sp>
    <dsp:sp modelId="{44045EB5-3D69-4467-9163-CF64742AEF6C}">
      <dsp:nvSpPr>
        <dsp:cNvPr id="0" name=""/>
        <dsp:cNvSpPr/>
      </dsp:nvSpPr>
      <dsp:spPr>
        <a:xfrm>
          <a:off x="7335614" y="451609"/>
          <a:ext cx="1512000" cy="1512000"/>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5924828" y="21847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b="1" kern="1200"/>
            <a:t>We Provide IoT Expertise</a:t>
          </a:r>
          <a:endParaRPr lang="en-US" sz="2800" kern="1200"/>
        </a:p>
      </dsp:txBody>
      <dsp:txXfrm>
        <a:off x="5924828" y="2184774"/>
        <a:ext cx="4320000" cy="648000"/>
      </dsp:txXfrm>
    </dsp:sp>
    <dsp:sp modelId="{D089C0A3-45A8-4875-ADF3-DF1EE35C4577}">
      <dsp:nvSpPr>
        <dsp:cNvPr id="0" name=""/>
        <dsp:cNvSpPr/>
      </dsp:nvSpPr>
      <dsp:spPr>
        <a:xfrm>
          <a:off x="5924828" y="2917412"/>
          <a:ext cx="4320000" cy="180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kern="1200"/>
            <a:t>Recommendations based on IoT Proof of Concepts </a:t>
          </a:r>
          <a:endParaRPr lang="en-US" sz="1700" kern="1200"/>
        </a:p>
        <a:p>
          <a:pPr marL="0" lvl="0" indent="0" algn="l" defTabSz="755650">
            <a:lnSpc>
              <a:spcPct val="90000"/>
            </a:lnSpc>
            <a:spcBef>
              <a:spcPct val="0"/>
            </a:spcBef>
            <a:spcAft>
              <a:spcPct val="35000"/>
            </a:spcAft>
            <a:buNone/>
          </a:pPr>
          <a:r>
            <a:rPr lang="en-US" sz="1700" b="0" kern="1200"/>
            <a:t>Repository of IoT proof of Concepts</a:t>
          </a:r>
          <a:endParaRPr lang="en-US" sz="1700" kern="1200"/>
        </a:p>
        <a:p>
          <a:pPr marL="0" lvl="0" indent="0" algn="l" defTabSz="755650">
            <a:lnSpc>
              <a:spcPct val="90000"/>
            </a:lnSpc>
            <a:spcBef>
              <a:spcPct val="0"/>
            </a:spcBef>
            <a:spcAft>
              <a:spcPct val="35000"/>
            </a:spcAft>
            <a:buNone/>
          </a:pPr>
          <a:r>
            <a:rPr lang="en-US" sz="1700" b="0" kern="1200"/>
            <a:t>Assistance or guidance implementing IoT solutions.</a:t>
          </a:r>
          <a:endParaRPr lang="en-US" sz="1700" kern="1200"/>
        </a:p>
        <a:p>
          <a:pPr marL="0" lvl="0" indent="0" algn="l" defTabSz="755650">
            <a:lnSpc>
              <a:spcPct val="90000"/>
            </a:lnSpc>
            <a:spcBef>
              <a:spcPct val="0"/>
            </a:spcBef>
            <a:spcAft>
              <a:spcPct val="35000"/>
            </a:spcAft>
            <a:buNone/>
          </a:pPr>
          <a:r>
            <a:rPr lang="en-US" sz="1700" b="0" kern="1200"/>
            <a:t>Potential to share development work between teams and/or departments</a:t>
          </a:r>
          <a:endParaRPr lang="en-US" sz="1700" kern="1200"/>
        </a:p>
      </dsp:txBody>
      <dsp:txXfrm>
        <a:off x="5924828" y="2917412"/>
        <a:ext cx="4320000" cy="18053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FDBB-C340-4767-BF55-28C76A5F0A6C}">
      <dsp:nvSpPr>
        <dsp:cNvPr id="0" name=""/>
        <dsp:cNvSpPr/>
      </dsp:nvSpPr>
      <dsp:spPr>
        <a:xfrm>
          <a:off x="2039963" y="100145"/>
          <a:ext cx="1512000" cy="1512000"/>
        </a:xfrm>
        <a:prstGeom prst="rect">
          <a:avLst/>
        </a:prstGeom>
        <a:blipFill>
          <a:blip xmlns:r="http://schemas.openxmlformats.org/officeDocument/2006/relationships" r:embed="rId1">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38BBB-F79B-4393-80FC-F317EAF4DD8B}">
      <dsp:nvSpPr>
        <dsp:cNvPr id="0" name=""/>
        <dsp:cNvSpPr/>
      </dsp:nvSpPr>
      <dsp:spPr>
        <a:xfrm>
          <a:off x="968772" y="19179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kern="1200" dirty="0">
              <a:latin typeface="Arial"/>
            </a:rPr>
            <a:t>Notre Objectif</a:t>
          </a:r>
          <a:endParaRPr lang="en-US" sz="2200" kern="1200" dirty="0"/>
        </a:p>
      </dsp:txBody>
      <dsp:txXfrm>
        <a:off x="968772" y="1917989"/>
        <a:ext cx="4320000" cy="648000"/>
      </dsp:txXfrm>
    </dsp:sp>
    <dsp:sp modelId="{E4C34BE1-C803-423B-9515-94B76A909A56}">
      <dsp:nvSpPr>
        <dsp:cNvPr id="0" name=""/>
        <dsp:cNvSpPr/>
      </dsp:nvSpPr>
      <dsp:spPr>
        <a:xfrm>
          <a:off x="968772" y="2664465"/>
          <a:ext cx="4320000" cy="2453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err="1">
              <a:latin typeface="Arial"/>
            </a:rPr>
            <a:t>Collaborer</a:t>
          </a:r>
          <a:r>
            <a:rPr lang="en-US" sz="1700" b="0" kern="1200" dirty="0">
              <a:latin typeface="Arial"/>
            </a:rPr>
            <a:t> avec </a:t>
          </a:r>
          <a:r>
            <a:rPr lang="en-US" sz="1700" b="0" kern="1200" dirty="0" err="1">
              <a:latin typeface="Arial"/>
            </a:rPr>
            <a:t>d’autres</a:t>
          </a:r>
          <a:r>
            <a:rPr lang="en-US" sz="1700" b="0" kern="1200" dirty="0">
              <a:latin typeface="Arial"/>
            </a:rPr>
            <a:t> départements et équipes au sein de </a:t>
          </a:r>
          <a:r>
            <a:rPr lang="en-US" sz="1700" b="0" kern="1200" dirty="0"/>
            <a:t>SSC </a:t>
          </a:r>
          <a:r>
            <a:rPr lang="en-US" sz="1700" b="0" kern="1200" dirty="0">
              <a:latin typeface="Arial"/>
            </a:rPr>
            <a:t>pour </a:t>
          </a:r>
          <a:r>
            <a:rPr lang="en-US" sz="1700" b="0" kern="1200" dirty="0" err="1">
              <a:latin typeface="Arial"/>
            </a:rPr>
            <a:t>développer</a:t>
          </a:r>
          <a:r>
            <a:rPr lang="en-US" sz="1700" b="0" kern="1200" dirty="0">
              <a:latin typeface="Arial"/>
            </a:rPr>
            <a:t> des </a:t>
          </a:r>
          <a:r>
            <a:rPr lang="en-US" sz="1700" b="0" kern="1200" dirty="0" err="1">
              <a:latin typeface="Arial"/>
            </a:rPr>
            <a:t>cas</a:t>
          </a:r>
          <a:r>
            <a:rPr lang="en-US" sz="1700" b="0" kern="1200" dirty="0">
              <a:latin typeface="Arial"/>
            </a:rPr>
            <a:t> </a:t>
          </a:r>
          <a:r>
            <a:rPr lang="en-US" sz="1700" b="0" kern="1200" dirty="0" err="1">
              <a:latin typeface="Arial"/>
            </a:rPr>
            <a:t>d’utilisation</a:t>
          </a:r>
          <a:r>
            <a:rPr lang="en-US" sz="1700" b="0" kern="1200" dirty="0">
              <a:latin typeface="Arial"/>
            </a:rPr>
            <a:t> et des </a:t>
          </a:r>
          <a:r>
            <a:rPr lang="en-US" sz="1700" b="0" kern="1200" dirty="0" err="1">
              <a:latin typeface="Arial"/>
            </a:rPr>
            <a:t>preuves</a:t>
          </a:r>
          <a:r>
            <a:rPr lang="en-US" sz="1700" b="0" kern="1200" dirty="0">
              <a:latin typeface="Arial"/>
            </a:rPr>
            <a:t> de concept </a:t>
          </a:r>
          <a:r>
            <a:rPr lang="en-US" sz="1700" b="0" kern="1200" dirty="0" err="1">
              <a:latin typeface="Arial"/>
            </a:rPr>
            <a:t>liés</a:t>
          </a:r>
          <a:r>
            <a:rPr lang="en-US" sz="1700" b="0" kern="1200" dirty="0">
              <a:latin typeface="Arial"/>
            </a:rPr>
            <a:t> à </a:t>
          </a:r>
          <a:r>
            <a:rPr lang="en-US" sz="1700" b="0" kern="1200" dirty="0" err="1">
              <a:latin typeface="Arial"/>
            </a:rPr>
            <a:t>l'Internet</a:t>
          </a:r>
          <a:r>
            <a:rPr lang="en-US" sz="1700" b="0" kern="1200" dirty="0">
              <a:latin typeface="Arial"/>
            </a:rPr>
            <a:t> des </a:t>
          </a:r>
          <a:r>
            <a:rPr lang="en-US" sz="1700" b="0" kern="1200" dirty="0" err="1">
              <a:latin typeface="Arial"/>
            </a:rPr>
            <a:t>Objets</a:t>
          </a:r>
          <a:r>
            <a:rPr lang="en-US" sz="1700" b="0" kern="1200" dirty="0">
              <a:latin typeface="Arial"/>
            </a:rPr>
            <a:t>.</a:t>
          </a:r>
          <a:endParaRPr lang="en-US" sz="1700" kern="1200" dirty="0"/>
        </a:p>
      </dsp:txBody>
      <dsp:txXfrm>
        <a:off x="968772" y="2664465"/>
        <a:ext cx="4320000" cy="2453582"/>
      </dsp:txXfrm>
    </dsp:sp>
    <dsp:sp modelId="{44045EB5-3D69-4467-9163-CF64742AEF6C}">
      <dsp:nvSpPr>
        <dsp:cNvPr id="0" name=""/>
        <dsp:cNvSpPr/>
      </dsp:nvSpPr>
      <dsp:spPr>
        <a:xfrm>
          <a:off x="7455558" y="155076"/>
          <a:ext cx="1512000" cy="1512000"/>
        </a:xfrm>
        <a:prstGeom prst="rect">
          <a:avLst/>
        </a:prstGeom>
        <a:blipFill>
          <a:blip xmlns:r="http://schemas.openxmlformats.org/officeDocument/2006/relationships" r:embed="rId3">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71CFD-901E-4676-83D1-9F3573949134}">
      <dsp:nvSpPr>
        <dsp:cNvPr id="0" name=""/>
        <dsp:cNvSpPr/>
      </dsp:nvSpPr>
      <dsp:spPr>
        <a:xfrm>
          <a:off x="6044772" y="19179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kern="1200" dirty="0">
              <a:latin typeface="Arial"/>
            </a:rPr>
            <a:t>Nous </a:t>
          </a:r>
          <a:r>
            <a:rPr lang="en-US" sz="2200" b="1" kern="1200" dirty="0" err="1">
              <a:latin typeface="Arial"/>
            </a:rPr>
            <a:t>Fournissons</a:t>
          </a:r>
          <a:r>
            <a:rPr lang="en-US" sz="2200" b="1" kern="1200" dirty="0">
              <a:latin typeface="Arial"/>
            </a:rPr>
            <a:t> </a:t>
          </a:r>
          <a:r>
            <a:rPr lang="en-US" sz="2200" b="1" kern="1200" dirty="0" err="1">
              <a:latin typeface="Arial"/>
            </a:rPr>
            <a:t>une</a:t>
          </a:r>
          <a:r>
            <a:rPr lang="en-US" sz="2200" b="1" kern="1200" dirty="0">
              <a:latin typeface="Arial"/>
            </a:rPr>
            <a:t> Expertise </a:t>
          </a:r>
          <a:r>
            <a:rPr lang="en-US" sz="2200" b="1" kern="1200" dirty="0" err="1">
              <a:latin typeface="Arial"/>
            </a:rPr>
            <a:t>en</a:t>
          </a:r>
          <a:r>
            <a:rPr lang="en-US" sz="2200" b="1" kern="1200" dirty="0">
              <a:latin typeface="Arial"/>
            </a:rPr>
            <a:t> Internet </a:t>
          </a:r>
          <a:r>
            <a:rPr lang="en-US" sz="2200" kern="1200" dirty="0">
              <a:latin typeface="Arial"/>
            </a:rPr>
            <a:t>des </a:t>
          </a:r>
          <a:r>
            <a:rPr lang="en-US" sz="2200" kern="1200" dirty="0" err="1">
              <a:latin typeface="Arial"/>
            </a:rPr>
            <a:t>Objets</a:t>
          </a:r>
          <a:endParaRPr lang="en-US" sz="2200" kern="1200" dirty="0" err="1"/>
        </a:p>
      </dsp:txBody>
      <dsp:txXfrm>
        <a:off x="6044772" y="1917989"/>
        <a:ext cx="4320000" cy="648000"/>
      </dsp:txXfrm>
    </dsp:sp>
    <dsp:sp modelId="{D089C0A3-45A8-4875-ADF3-DF1EE35C4577}">
      <dsp:nvSpPr>
        <dsp:cNvPr id="0" name=""/>
        <dsp:cNvSpPr/>
      </dsp:nvSpPr>
      <dsp:spPr>
        <a:xfrm>
          <a:off x="6044772" y="2664465"/>
          <a:ext cx="4320000" cy="2453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err="1">
              <a:latin typeface="Arial"/>
            </a:rPr>
            <a:t>Recommandations</a:t>
          </a:r>
          <a:r>
            <a:rPr lang="en-US" sz="1700" b="0" kern="1200" dirty="0">
              <a:latin typeface="Arial"/>
            </a:rPr>
            <a:t> </a:t>
          </a:r>
          <a:r>
            <a:rPr lang="en-US" sz="1700" b="0" kern="1200" dirty="0" err="1">
              <a:latin typeface="Arial"/>
            </a:rPr>
            <a:t>basées</a:t>
          </a:r>
          <a:r>
            <a:rPr lang="en-US" sz="1700" b="0" kern="1200" dirty="0">
              <a:latin typeface="Arial"/>
            </a:rPr>
            <a:t> sur des </a:t>
          </a:r>
          <a:r>
            <a:rPr lang="en-US" sz="1700" b="0" kern="1200" dirty="0" err="1">
              <a:latin typeface="Arial"/>
            </a:rPr>
            <a:t>preuves</a:t>
          </a:r>
          <a:r>
            <a:rPr lang="en-US" sz="1700" b="0" kern="1200" dirty="0">
              <a:latin typeface="Arial"/>
            </a:rPr>
            <a:t> de concept Internet des </a:t>
          </a:r>
          <a:r>
            <a:rPr lang="en-US" sz="1700" b="0" kern="1200" dirty="0" err="1">
              <a:latin typeface="Arial"/>
            </a:rPr>
            <a:t>Objets</a:t>
          </a:r>
        </a:p>
        <a:p>
          <a:pPr marL="0" lvl="0" indent="0" algn="l" defTabSz="755650">
            <a:lnSpc>
              <a:spcPct val="100000"/>
            </a:lnSpc>
            <a:spcBef>
              <a:spcPct val="0"/>
            </a:spcBef>
            <a:spcAft>
              <a:spcPct val="35000"/>
            </a:spcAft>
            <a:buNone/>
          </a:pPr>
          <a:r>
            <a:rPr lang="en-US" sz="1700" b="0" kern="1200" dirty="0" err="1">
              <a:latin typeface="Arial"/>
            </a:rPr>
            <a:t>Répertoire</a:t>
          </a:r>
          <a:r>
            <a:rPr lang="en-US" sz="1700" kern="1200" dirty="0">
              <a:latin typeface="Arial"/>
            </a:rPr>
            <a:t> des </a:t>
          </a:r>
          <a:r>
            <a:rPr lang="en-US" sz="1700" kern="1200" dirty="0" err="1">
              <a:latin typeface="Arial"/>
            </a:rPr>
            <a:t>preuves</a:t>
          </a:r>
          <a:r>
            <a:rPr lang="en-US" sz="1700" kern="1200" dirty="0">
              <a:latin typeface="Arial"/>
            </a:rPr>
            <a:t> de concept Internet des </a:t>
          </a:r>
          <a:r>
            <a:rPr lang="en-US" sz="1700" kern="1200" dirty="0" err="1">
              <a:latin typeface="Arial"/>
            </a:rPr>
            <a:t>Objets</a:t>
          </a:r>
          <a:endParaRPr lang="en-US" sz="1700" kern="1200" dirty="0" err="1"/>
        </a:p>
        <a:p>
          <a:pPr marL="0" lvl="0" indent="0" algn="l" defTabSz="755650" rtl="0">
            <a:lnSpc>
              <a:spcPct val="100000"/>
            </a:lnSpc>
            <a:spcBef>
              <a:spcPct val="0"/>
            </a:spcBef>
            <a:spcAft>
              <a:spcPct val="35000"/>
            </a:spcAft>
            <a:buNone/>
          </a:pPr>
          <a:r>
            <a:rPr lang="en-US" sz="1700" b="0" kern="1200" dirty="0">
              <a:latin typeface="Arial"/>
            </a:rPr>
            <a:t>Assistance et conseils pour la mise </a:t>
          </a:r>
          <a:r>
            <a:rPr lang="en-US" sz="1700" b="0" kern="1200" dirty="0" err="1">
              <a:latin typeface="Arial"/>
            </a:rPr>
            <a:t>en</a:t>
          </a:r>
          <a:r>
            <a:rPr lang="en-US" sz="1700" b="0" kern="1200" dirty="0">
              <a:latin typeface="Arial"/>
            </a:rPr>
            <a:t> </a:t>
          </a:r>
          <a:r>
            <a:rPr lang="en-US" sz="1700" b="0" kern="1200" dirty="0" err="1">
              <a:latin typeface="Arial"/>
            </a:rPr>
            <a:t>œuvre</a:t>
          </a:r>
          <a:r>
            <a:rPr lang="en-US" sz="1700" b="0" kern="1200" dirty="0">
              <a:latin typeface="Arial"/>
            </a:rPr>
            <a:t> de </a:t>
          </a:r>
          <a:r>
            <a:rPr lang="en-US" sz="1700" b="0" kern="1200" dirty="0"/>
            <a:t>solutions</a:t>
          </a:r>
          <a:r>
            <a:rPr lang="en-US" sz="1700" b="0" kern="1200" dirty="0">
              <a:latin typeface="Arial"/>
            </a:rPr>
            <a:t> Internet des </a:t>
          </a:r>
          <a:r>
            <a:rPr lang="en-US" sz="1700" b="0" kern="1200" dirty="0" err="1">
              <a:latin typeface="Arial"/>
            </a:rPr>
            <a:t>Objets</a:t>
          </a:r>
          <a:endParaRPr lang="en-US" sz="1700" kern="1200" dirty="0"/>
        </a:p>
        <a:p>
          <a:pPr marL="0" lvl="0" indent="0" algn="l" defTabSz="755650" rtl="0">
            <a:lnSpc>
              <a:spcPct val="100000"/>
            </a:lnSpc>
            <a:spcBef>
              <a:spcPct val="0"/>
            </a:spcBef>
            <a:spcAft>
              <a:spcPct val="35000"/>
            </a:spcAft>
            <a:buNone/>
          </a:pPr>
          <a:r>
            <a:rPr lang="en-US" sz="1700" b="0" kern="1200" dirty="0" err="1">
              <a:latin typeface="Arial"/>
            </a:rPr>
            <a:t>Possibilité</a:t>
          </a:r>
          <a:r>
            <a:rPr lang="en-US" sz="1700" b="0" kern="1200" dirty="0">
              <a:latin typeface="Arial"/>
            </a:rPr>
            <a:t> de </a:t>
          </a:r>
          <a:r>
            <a:rPr lang="en-US" sz="1700" b="0" kern="1200" dirty="0" err="1">
              <a:latin typeface="Arial"/>
            </a:rPr>
            <a:t>partager</a:t>
          </a:r>
          <a:r>
            <a:rPr lang="en-US" sz="1700" b="0" kern="1200" dirty="0">
              <a:latin typeface="Arial"/>
            </a:rPr>
            <a:t> les travaux de </a:t>
          </a:r>
          <a:r>
            <a:rPr lang="en-US" sz="1700" b="0" kern="1200" dirty="0" err="1">
              <a:latin typeface="Arial"/>
            </a:rPr>
            <a:t>développement</a:t>
          </a:r>
          <a:r>
            <a:rPr lang="en-US" sz="1700" b="0" kern="1200" dirty="0">
              <a:latin typeface="Arial"/>
            </a:rPr>
            <a:t> entre équipes et</a:t>
          </a:r>
          <a:r>
            <a:rPr lang="en-US" sz="1700" b="0" kern="1200" dirty="0"/>
            <a:t>/</a:t>
          </a:r>
          <a:r>
            <a:rPr lang="en-US" sz="1700" b="0" kern="1200" dirty="0" err="1">
              <a:latin typeface="Arial"/>
            </a:rPr>
            <a:t>ou</a:t>
          </a:r>
          <a:r>
            <a:rPr lang="en-US" sz="1700" b="0" kern="1200" dirty="0">
              <a:latin typeface="Arial"/>
            </a:rPr>
            <a:t> départements</a:t>
          </a:r>
          <a:endParaRPr lang="en-US" sz="1700" kern="1200" dirty="0"/>
        </a:p>
      </dsp:txBody>
      <dsp:txXfrm>
        <a:off x="6044772" y="2664465"/>
        <a:ext cx="4320000" cy="24535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B829-8F23-4FFC-87F6-FEC814DCC471}">
      <dsp:nvSpPr>
        <dsp:cNvPr id="0" name=""/>
        <dsp:cNvSpPr/>
      </dsp:nvSpPr>
      <dsp:spPr>
        <a:xfrm>
          <a:off x="10" y="0"/>
          <a:ext cx="2711120" cy="5331804"/>
        </a:xfrm>
        <a:prstGeom prst="roundRect">
          <a:avLst>
            <a:gd name="adj" fmla="val 10000"/>
          </a:avLst>
        </a:prstGeom>
        <a:solidFill>
          <a:schemeClr val="accent4">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Fisheries and Oceans</a:t>
          </a:r>
          <a:endParaRPr lang="en-CA" sz="1400" b="1" kern="1200">
            <a:effectLst/>
          </a:endParaRPr>
        </a:p>
        <a:p>
          <a:pPr marL="57150" lvl="1" indent="-57150" algn="l" defTabSz="488950">
            <a:lnSpc>
              <a:spcPct val="200000"/>
            </a:lnSpc>
            <a:spcBef>
              <a:spcPct val="0"/>
            </a:spcBef>
            <a:spcAft>
              <a:spcPct val="15000"/>
            </a:spcAft>
            <a:buChar char="•"/>
          </a:pPr>
          <a:r>
            <a:rPr lang="en-US" sz="1100" b="0" kern="1200"/>
            <a:t>Investigate IoT solutions to improve tracking and usage of scientific equipment</a:t>
          </a:r>
          <a:endParaRPr lang="en-CA" sz="1100" kern="1200"/>
        </a:p>
        <a:p>
          <a:pPr marL="57150" lvl="1" indent="-57150" algn="l" defTabSz="488950">
            <a:lnSpc>
              <a:spcPct val="200000"/>
            </a:lnSpc>
            <a:spcBef>
              <a:spcPct val="0"/>
            </a:spcBef>
            <a:spcAft>
              <a:spcPct val="15000"/>
            </a:spcAft>
            <a:buChar char="•"/>
          </a:pPr>
          <a:r>
            <a:rPr lang="en-US" sz="1100" b="0" kern="1200"/>
            <a:t>Focus on equipment location and usage optimization</a:t>
          </a:r>
          <a:endParaRPr lang="en-CA" sz="1100" kern="1200"/>
        </a:p>
      </dsp:txBody>
      <dsp:txXfrm>
        <a:off x="10" y="2132721"/>
        <a:ext cx="2711120" cy="2132721"/>
      </dsp:txXfrm>
    </dsp:sp>
    <dsp:sp modelId="{7D516306-EC1B-4CB9-92CC-AC745317E3BC}">
      <dsp:nvSpPr>
        <dsp:cNvPr id="0" name=""/>
        <dsp:cNvSpPr/>
      </dsp:nvSpPr>
      <dsp:spPr>
        <a:xfrm>
          <a:off x="641132" y="360744"/>
          <a:ext cx="1350935" cy="134486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539E5-0D2F-4B37-BA21-913446CB04A8}">
      <dsp:nvSpPr>
        <dsp:cNvPr id="0" name=""/>
        <dsp:cNvSpPr/>
      </dsp:nvSpPr>
      <dsp:spPr>
        <a:xfrm>
          <a:off x="2795040" y="0"/>
          <a:ext cx="2711120" cy="5331804"/>
        </a:xfrm>
        <a:prstGeom prst="roundRect">
          <a:avLst>
            <a:gd name="adj" fmla="val 10000"/>
          </a:avLst>
        </a:prstGeom>
        <a:solidFill>
          <a:schemeClr val="accent4">
            <a:lumMod val="75000"/>
            <a:lumOff val="25000"/>
          </a:schemeClr>
        </a:solidFill>
        <a:ln w="12700" cap="flat" cmpd="sng" algn="ctr">
          <a:solidFill>
            <a:schemeClr val="accent4">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0">
          <a:noAutofit/>
        </a:bodyPr>
        <a:lstStyle/>
        <a:p>
          <a:pPr marL="0" lvl="0" indent="0" algn="ctr" defTabSz="622300">
            <a:lnSpc>
              <a:spcPct val="100000"/>
            </a:lnSpc>
            <a:spcBef>
              <a:spcPct val="0"/>
            </a:spcBef>
            <a:spcAft>
              <a:spcPct val="35000"/>
            </a:spcAft>
            <a:buNone/>
          </a:pPr>
          <a:r>
            <a:rPr lang="en-US" sz="1400" b="1" kern="1200">
              <a:effectLst/>
            </a:rPr>
            <a:t>Agriculture and Agri-Foods Canada</a:t>
          </a:r>
          <a:endParaRPr lang="en-CA" sz="1400" b="1" kern="1200">
            <a:effectLst/>
          </a:endParaRPr>
        </a:p>
        <a:p>
          <a:pPr marL="57150" lvl="1" indent="-57150" algn="l" defTabSz="488950">
            <a:lnSpc>
              <a:spcPct val="200000"/>
            </a:lnSpc>
            <a:spcBef>
              <a:spcPct val="0"/>
            </a:spcBef>
            <a:spcAft>
              <a:spcPct val="15000"/>
            </a:spcAft>
            <a:buChar char="•"/>
          </a:pPr>
          <a:r>
            <a:rPr lang="en-US" sz="1100" b="0" kern="1200"/>
            <a:t>Develop a cloud-based IoT platform using </a:t>
          </a:r>
          <a:r>
            <a:rPr lang="en-US" sz="1100" b="0" kern="1200" err="1"/>
            <a:t>LoRaWAN</a:t>
          </a:r>
          <a:r>
            <a:rPr lang="en-US" sz="1100" b="0" kern="1200"/>
            <a:t> for remote sensor data</a:t>
          </a:r>
          <a:endParaRPr lang="en-CA" sz="1100" kern="1200"/>
        </a:p>
        <a:p>
          <a:pPr marL="57150" lvl="1" indent="-57150" algn="l" defTabSz="488950">
            <a:lnSpc>
              <a:spcPct val="200000"/>
            </a:lnSpc>
            <a:spcBef>
              <a:spcPct val="0"/>
            </a:spcBef>
            <a:spcAft>
              <a:spcPct val="15000"/>
            </a:spcAft>
            <a:buChar char="•"/>
          </a:pPr>
          <a:r>
            <a:rPr lang="en-CA" sz="1100" kern="1200"/>
            <a:t>Build a data repository and visualization tools</a:t>
          </a:r>
        </a:p>
        <a:p>
          <a:pPr marL="57150" lvl="1" indent="-57150" algn="l" defTabSz="488950">
            <a:lnSpc>
              <a:spcPct val="200000"/>
            </a:lnSpc>
            <a:spcBef>
              <a:spcPct val="0"/>
            </a:spcBef>
            <a:spcAft>
              <a:spcPct val="15000"/>
            </a:spcAft>
            <a:buChar char="•"/>
          </a:pPr>
          <a:r>
            <a:rPr lang="en-CA" sz="1100" kern="1200"/>
            <a:t>Provide hands-on IoT and cloud experience to AAFC staff</a:t>
          </a:r>
        </a:p>
      </dsp:txBody>
      <dsp:txXfrm>
        <a:off x="2795040" y="2132721"/>
        <a:ext cx="2711120" cy="2132721"/>
      </dsp:txXfrm>
    </dsp:sp>
    <dsp:sp modelId="{7A67794A-085C-4ADD-B7EB-23B241BB2B52}">
      <dsp:nvSpPr>
        <dsp:cNvPr id="0" name=""/>
        <dsp:cNvSpPr/>
      </dsp:nvSpPr>
      <dsp:spPr>
        <a:xfrm>
          <a:off x="3446645" y="393972"/>
          <a:ext cx="1341436" cy="1295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B2B31-EF27-2F4C-93DC-DE780A16F817}">
      <dsp:nvSpPr>
        <dsp:cNvPr id="0" name=""/>
        <dsp:cNvSpPr/>
      </dsp:nvSpPr>
      <dsp:spPr>
        <a:xfrm>
          <a:off x="5608533"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a:effectLst/>
            </a:rPr>
            <a:t>RFID Project</a:t>
          </a:r>
        </a:p>
        <a:p>
          <a:pPr marL="57150" lvl="1" indent="-57150" algn="l" defTabSz="488950">
            <a:lnSpc>
              <a:spcPct val="200000"/>
            </a:lnSpc>
            <a:spcBef>
              <a:spcPct val="0"/>
            </a:spcBef>
            <a:spcAft>
              <a:spcPct val="15000"/>
            </a:spcAft>
            <a:buChar char="•"/>
          </a:pPr>
          <a:r>
            <a:rPr lang="en-US" sz="1100" kern="1200"/>
            <a:t>Assess RFID for asset tracking across various materials and equipment</a:t>
          </a:r>
        </a:p>
        <a:p>
          <a:pPr marL="57150" lvl="1" indent="-57150" algn="l" defTabSz="488950">
            <a:lnSpc>
              <a:spcPct val="200000"/>
            </a:lnSpc>
            <a:spcBef>
              <a:spcPct val="0"/>
            </a:spcBef>
            <a:spcAft>
              <a:spcPct val="15000"/>
            </a:spcAft>
            <a:buChar char="•"/>
          </a:pPr>
          <a:r>
            <a:rPr lang="en-US" sz="1100" kern="1200"/>
            <a:t>Evaluate cost-effectiveness and implementation feasibility</a:t>
          </a:r>
        </a:p>
        <a:p>
          <a:pPr marL="57150" lvl="1" indent="-57150" algn="l" defTabSz="488950">
            <a:lnSpc>
              <a:spcPct val="200000"/>
            </a:lnSpc>
            <a:spcBef>
              <a:spcPct val="0"/>
            </a:spcBef>
            <a:spcAft>
              <a:spcPct val="15000"/>
            </a:spcAft>
            <a:buChar char="•"/>
          </a:pPr>
          <a:r>
            <a:rPr lang="en-US" sz="1100" kern="1200"/>
            <a:t>Develop a high-level RFID development plan	</a:t>
          </a:r>
        </a:p>
      </dsp:txBody>
      <dsp:txXfrm>
        <a:off x="5608533" y="2132721"/>
        <a:ext cx="2711120" cy="2132721"/>
      </dsp:txXfrm>
    </dsp:sp>
    <dsp:sp modelId="{45ACF314-62A2-DF41-8DDE-A58244D254D2}">
      <dsp:nvSpPr>
        <dsp:cNvPr id="0" name=""/>
        <dsp:cNvSpPr/>
      </dsp:nvSpPr>
      <dsp:spPr>
        <a:xfrm>
          <a:off x="6318801" y="303919"/>
          <a:ext cx="1381598" cy="135184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CE383-A954-9844-8613-23DBF5870A5D}">
      <dsp:nvSpPr>
        <dsp:cNvPr id="0" name=""/>
        <dsp:cNvSpPr/>
      </dsp:nvSpPr>
      <dsp:spPr>
        <a:xfrm>
          <a:off x="8379948" y="0"/>
          <a:ext cx="2711120" cy="533180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91440" numCol="1" spcCol="1270" anchor="t" anchorCtr="1">
          <a:noAutofit/>
        </a:bodyPr>
        <a:lstStyle/>
        <a:p>
          <a:pPr marL="0" lvl="0" indent="0" algn="ctr" defTabSz="622300">
            <a:lnSpc>
              <a:spcPct val="100000"/>
            </a:lnSpc>
            <a:spcBef>
              <a:spcPct val="0"/>
            </a:spcBef>
            <a:spcAft>
              <a:spcPct val="35000"/>
            </a:spcAft>
            <a:buNone/>
          </a:pPr>
          <a:r>
            <a:rPr lang="en-US" sz="1400" b="1" kern="1200" baseline="0">
              <a:effectLst/>
            </a:rPr>
            <a:t>Environmental Monitoring</a:t>
          </a:r>
        </a:p>
        <a:p>
          <a:pPr marL="57150" lvl="1" indent="-57150" algn="l" defTabSz="488950">
            <a:lnSpc>
              <a:spcPct val="200000"/>
            </a:lnSpc>
            <a:spcBef>
              <a:spcPct val="0"/>
            </a:spcBef>
            <a:spcAft>
              <a:spcPct val="15000"/>
            </a:spcAft>
            <a:buChar char="•"/>
          </a:pPr>
          <a:r>
            <a:rPr lang="en-US" sz="1100" kern="1200" baseline="0"/>
            <a:t>Monitor temperature, humidity, and dust in a data center</a:t>
          </a:r>
        </a:p>
        <a:p>
          <a:pPr marL="57150" lvl="1" indent="-57150" algn="l" defTabSz="488950">
            <a:lnSpc>
              <a:spcPct val="200000"/>
            </a:lnSpc>
            <a:spcBef>
              <a:spcPct val="0"/>
            </a:spcBef>
            <a:spcAft>
              <a:spcPct val="15000"/>
            </a:spcAft>
            <a:buChar char="•"/>
          </a:pPr>
          <a:r>
            <a:rPr lang="en-US" sz="1100" kern="1200" baseline="0"/>
            <a:t>Test IoT communication models for effectiveness</a:t>
          </a:r>
        </a:p>
        <a:p>
          <a:pPr marL="57150" lvl="1" indent="-57150" algn="l" defTabSz="488950">
            <a:lnSpc>
              <a:spcPct val="200000"/>
            </a:lnSpc>
            <a:spcBef>
              <a:spcPct val="0"/>
            </a:spcBef>
            <a:spcAft>
              <a:spcPct val="15000"/>
            </a:spcAft>
            <a:buChar char="•"/>
          </a:pPr>
          <a:r>
            <a:rPr lang="en-US" sz="1100" kern="1200" baseline="0"/>
            <a:t>Use distribution maps and digital twins for enhanced analysis</a:t>
          </a:r>
        </a:p>
      </dsp:txBody>
      <dsp:txXfrm>
        <a:off x="8379948" y="2132721"/>
        <a:ext cx="2711120" cy="2132721"/>
      </dsp:txXfrm>
    </dsp:sp>
    <dsp:sp modelId="{D0E66FB3-31C1-B648-84BF-F23F4A20474D}">
      <dsp:nvSpPr>
        <dsp:cNvPr id="0" name=""/>
        <dsp:cNvSpPr/>
      </dsp:nvSpPr>
      <dsp:spPr>
        <a:xfrm>
          <a:off x="9065989" y="319224"/>
          <a:ext cx="1405513" cy="1378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AAA78-39B0-4208-8E63-27D3978DDBA5}">
      <dsp:nvSpPr>
        <dsp:cNvPr id="0" name=""/>
        <dsp:cNvSpPr/>
      </dsp:nvSpPr>
      <dsp:spPr>
        <a:xfrm>
          <a:off x="349135" y="4230493"/>
          <a:ext cx="10206163" cy="79977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C0324-B0C5-4608-91F8-17689F723977}" type="datetimeFigureOut">
              <a:rPr lang="en-CA" smtClean="0"/>
              <a:t>2025-05-27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63AA4-BDDC-4DE3-A473-D9AB6CF8B043}" type="slidenum">
              <a:rPr lang="en-CA" smtClean="0"/>
              <a:t>‹#›</a:t>
            </a:fld>
            <a:endParaRPr lang="en-CA"/>
          </a:p>
        </p:txBody>
      </p:sp>
    </p:spTree>
    <p:extLst>
      <p:ext uri="{BB962C8B-B14F-4D97-AF65-F5344CB8AC3E}">
        <p14:creationId xmlns:p14="http://schemas.microsoft.com/office/powerpoint/2010/main" val="107184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 Target="../slides/slide2.xml"/><Relationship Id="rId16" Type="http://schemas.openxmlformats.org/officeDocument/2006/relationships/image" Target="../media/image32.png"/><Relationship Id="rId1" Type="http://schemas.openxmlformats.org/officeDocument/2006/relationships/notesMaster" Target="../notesMasters/notesMaster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notesSlides/_rels/note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 Target="../slides/slide3.xml"/><Relationship Id="rId16" Type="http://schemas.openxmlformats.org/officeDocument/2006/relationships/image" Target="../media/image32.png"/><Relationship Id="rId1" Type="http://schemas.openxmlformats.org/officeDocument/2006/relationships/notesMaster" Target="../notesMasters/notesMaster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1</a:t>
            </a:fld>
            <a:endParaRPr lang="en-CA"/>
          </a:p>
        </p:txBody>
      </p:sp>
    </p:spTree>
    <p:extLst>
      <p:ext uri="{BB962C8B-B14F-4D97-AF65-F5344CB8AC3E}">
        <p14:creationId xmlns:p14="http://schemas.microsoft.com/office/powerpoint/2010/main" val="973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26</a:t>
            </a:fld>
            <a:endParaRPr lang="en-CA"/>
          </a:p>
        </p:txBody>
      </p:sp>
    </p:spTree>
    <p:extLst>
      <p:ext uri="{BB962C8B-B14F-4D97-AF65-F5344CB8AC3E}">
        <p14:creationId xmlns:p14="http://schemas.microsoft.com/office/powerpoint/2010/main" val="36808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57238"/>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DA63AA4-BDDC-4DE3-A473-D9AB6CF8B043}" type="slidenum">
              <a:rPr lang="en-CA" smtClean="0"/>
              <a:t>2</a:t>
            </a:fld>
            <a:endParaRPr lang="en-CA"/>
          </a:p>
        </p:txBody>
      </p:sp>
      <p:sp>
        <p:nvSpPr>
          <p:cNvPr id="5" name="Slide Number Placeholder 3">
            <a:extLst>
              <a:ext uri="{FF2B5EF4-FFF2-40B4-BE49-F238E27FC236}">
                <a16:creationId xmlns:a16="http://schemas.microsoft.com/office/drawing/2014/main" id="{E384798B-430A-BBBA-45D9-C60E6D2F90E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2</a:t>
            </a:fld>
            <a:endParaRPr lang="en-CA"/>
          </a:p>
        </p:txBody>
      </p:sp>
      <p:pic>
        <p:nvPicPr>
          <p:cNvPr id="6" name="Picture 5" descr="Shape&#10;&#10;Description automatically generated with low confidence">
            <a:extLst>
              <a:ext uri="{FF2B5EF4-FFF2-40B4-BE49-F238E27FC236}">
                <a16:creationId xmlns:a16="http://schemas.microsoft.com/office/drawing/2014/main" id="{3F86F9CA-4026-785F-2FC6-4D1B22AB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897692E-0468-4992-FB44-23DE6125F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352707F-9A72-A480-114A-EED9C268C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69BD9A48-6841-4724-6257-6B999D468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0297A0A8-4A1E-0257-4307-60657CB59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7514CDA6-650B-198B-54EA-5637C251D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00E3190-A502-05B2-A0E1-8DC3A09E0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895CB50-CC44-323F-5DDA-B2837A1ED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36E191B-A093-615B-FBCC-F66FF5598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C094E97A-4333-EC31-4F4E-C60A9E7E5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EF17EEF3-D04D-57D4-01D4-6282AB7A93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5CCC4ADC-DDA8-D62C-BF7F-6E1CC4F54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33495EA2-0677-0E14-B01F-7831B2F08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0A176AD3-00F1-920E-7554-31CE35A17E84}"/>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7D1F5722-3701-6EE5-8F58-083D7DC58A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A2960441-4115-0148-8196-9FD9CF21C360}"/>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128E7-E133-83AF-2E0C-06C23C88AAA8}"/>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F9BCBA-EEEB-753E-8636-CEE88D9DCC87}"/>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984EC1-08F8-A989-6150-3EF80BE0C51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07160A-1697-9519-0626-1EE4818BB0AF}"/>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93387-DE2B-E5F3-420F-AE97A7D6EFE3}"/>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5E46A3-3AC4-0E83-753C-444D57611B8F}"/>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F88865-DE74-FEB7-37D2-D60B26A9DDE5}"/>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282B-4AC0-73EF-EC75-6940BF62BE49}"/>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034316-11BC-E426-0EAB-F0ECB1BDF716}"/>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A84DC5-67B4-9662-2266-80E919383CD9}"/>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A950C1-CD08-29DC-7B7A-B458A8ACC80D}"/>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4685E-FB52-FDA7-5B10-7630D16C4A74}"/>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85E1-C781-32F3-7748-6CCCBA482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D4C2-9038-206F-BEA8-ADB9AD20BDF7}"/>
              </a:ext>
            </a:extLst>
          </p:cNvPr>
          <p:cNvSpPr>
            <a:spLocks noGrp="1" noRot="1" noChangeAspect="1"/>
          </p:cNvSpPr>
          <p:nvPr>
            <p:ph type="sldImg"/>
          </p:nvPr>
        </p:nvSpPr>
        <p:spPr>
          <a:xfrm>
            <a:off x="685800" y="757238"/>
            <a:ext cx="5486400" cy="3086100"/>
          </a:xfrm>
        </p:spPr>
      </p:sp>
      <p:sp>
        <p:nvSpPr>
          <p:cNvPr id="3" name="Notes Placeholder 2">
            <a:extLst>
              <a:ext uri="{FF2B5EF4-FFF2-40B4-BE49-F238E27FC236}">
                <a16:creationId xmlns:a16="http://schemas.microsoft.com/office/drawing/2014/main" id="{B3EFB54F-7AEB-799C-D892-1788256982CA}"/>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7009BEE-17BA-C71A-A2CF-A5D95FA2F069}"/>
              </a:ext>
            </a:extLst>
          </p:cNvPr>
          <p:cNvSpPr>
            <a:spLocks noGrp="1"/>
          </p:cNvSpPr>
          <p:nvPr>
            <p:ph type="sldNum" sz="quarter" idx="5"/>
          </p:nvPr>
        </p:nvSpPr>
        <p:spPr/>
        <p:txBody>
          <a:bodyPr/>
          <a:lstStyle/>
          <a:p>
            <a:fld id="{DDA63AA4-BDDC-4DE3-A473-D9AB6CF8B043}" type="slidenum">
              <a:rPr lang="en-CA" smtClean="0"/>
              <a:t>3</a:t>
            </a:fld>
            <a:endParaRPr lang="en-CA"/>
          </a:p>
        </p:txBody>
      </p:sp>
      <p:sp>
        <p:nvSpPr>
          <p:cNvPr id="5" name="Slide Number Placeholder 3">
            <a:extLst>
              <a:ext uri="{FF2B5EF4-FFF2-40B4-BE49-F238E27FC236}">
                <a16:creationId xmlns:a16="http://schemas.microsoft.com/office/drawing/2014/main" id="{1DED0320-9C5C-287E-CDFC-AFD9399C933C}"/>
              </a:ext>
            </a:extLst>
          </p:cNvPr>
          <p:cNvSpPr txBox="1">
            <a:spLocks/>
          </p:cNvSpPr>
          <p:nvPr/>
        </p:nvSpPr>
        <p:spPr>
          <a:xfrm>
            <a:off x="6190869" y="7200549"/>
            <a:ext cx="400173" cy="400173"/>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1A5C5A-0510-4C91-884B-493304B904E2}" type="slidenum">
              <a:rPr lang="en-CA" smtClean="0"/>
              <a:pPr/>
              <a:t>3</a:t>
            </a:fld>
            <a:endParaRPr lang="en-CA"/>
          </a:p>
        </p:txBody>
      </p:sp>
      <p:pic>
        <p:nvPicPr>
          <p:cNvPr id="6" name="Picture 5" descr="Shape&#10;&#10;Description automatically generated with low confidence">
            <a:extLst>
              <a:ext uri="{FF2B5EF4-FFF2-40B4-BE49-F238E27FC236}">
                <a16:creationId xmlns:a16="http://schemas.microsoft.com/office/drawing/2014/main" id="{FFD9F0B0-B050-0957-F30C-9A0A6CF3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47" y="5894362"/>
            <a:ext cx="463009" cy="46300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3C07D935-4BF2-BF8B-FC79-9A33E56A2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95" y="6591267"/>
            <a:ext cx="436029" cy="43602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E960DC32-6C97-3201-F424-93C14D5A2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808" y="4800870"/>
            <a:ext cx="563576" cy="56357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BA5D7A3F-7F37-A7F0-F3FC-91A6A1C59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15" y="5562064"/>
            <a:ext cx="463009" cy="463009"/>
          </a:xfrm>
          <a:prstGeom prst="rect">
            <a:avLst/>
          </a:prstGeom>
        </p:spPr>
      </p:pic>
      <p:pic>
        <p:nvPicPr>
          <p:cNvPr id="10" name="Picture 9" descr="Icon&#10;&#10;Description automatically generated">
            <a:extLst>
              <a:ext uri="{FF2B5EF4-FFF2-40B4-BE49-F238E27FC236}">
                <a16:creationId xmlns:a16="http://schemas.microsoft.com/office/drawing/2014/main" id="{6E0923F1-49FB-CC47-AAA0-A7AB56924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874" y="7366156"/>
            <a:ext cx="463010" cy="46301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C05AC625-4960-5472-C15E-EDE925AFED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256" y="4699386"/>
            <a:ext cx="563576" cy="563576"/>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ACD8A968-0C5B-BC98-E48D-68277B23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6532" y="7191791"/>
            <a:ext cx="563575" cy="56357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CCC5AC1-1482-829C-5A0A-D84E12BD05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1240" y="5992903"/>
            <a:ext cx="463010" cy="46301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8ADD665E-506A-A9EB-3B0C-745E5F676F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9169" y="7272333"/>
            <a:ext cx="463010" cy="46301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A739704E-95C3-5061-4B70-1A4BF74023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3938" y="4773050"/>
            <a:ext cx="463011" cy="46301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49FF65DF-C6F6-8815-12D6-862178600A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653" y="5231274"/>
            <a:ext cx="422354" cy="4223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4B3F0BCF-E3AC-26FB-63A0-D61C7A3B2A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7984" y="6761918"/>
            <a:ext cx="463011" cy="46301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1F9557EB-EE3E-6837-AC60-56D27C6FB8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5880" y="7166760"/>
            <a:ext cx="655015" cy="655015"/>
          </a:xfrm>
          <a:prstGeom prst="rect">
            <a:avLst/>
          </a:prstGeom>
        </p:spPr>
      </p:pic>
      <p:sp>
        <p:nvSpPr>
          <p:cNvPr id="19" name="Oval 18">
            <a:extLst>
              <a:ext uri="{FF2B5EF4-FFF2-40B4-BE49-F238E27FC236}">
                <a16:creationId xmlns:a16="http://schemas.microsoft.com/office/drawing/2014/main" id="{5BE7202C-036B-DDAA-335E-9F898BEE8A6D}"/>
              </a:ext>
            </a:extLst>
          </p:cNvPr>
          <p:cNvSpPr/>
          <p:nvPr/>
        </p:nvSpPr>
        <p:spPr>
          <a:xfrm>
            <a:off x="2560705" y="5899626"/>
            <a:ext cx="1081575" cy="1031138"/>
          </a:xfrm>
          <a:prstGeom prst="ellipse">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20" name="Picture 19" descr="Shape&#10;&#10;Description automatically generated with low confidence">
            <a:extLst>
              <a:ext uri="{FF2B5EF4-FFF2-40B4-BE49-F238E27FC236}">
                <a16:creationId xmlns:a16="http://schemas.microsoft.com/office/drawing/2014/main" id="{0BC5BE96-4002-8BBD-A568-ACA4DAA1A0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3984" y="6034129"/>
            <a:ext cx="655016" cy="655016"/>
          </a:xfrm>
          <a:prstGeom prst="rect">
            <a:avLst/>
          </a:prstGeom>
        </p:spPr>
      </p:pic>
      <p:cxnSp>
        <p:nvCxnSpPr>
          <p:cNvPr id="21" name="Straight Connector 20">
            <a:extLst>
              <a:ext uri="{FF2B5EF4-FFF2-40B4-BE49-F238E27FC236}">
                <a16:creationId xmlns:a16="http://schemas.microsoft.com/office/drawing/2014/main" id="{9B2DBED0-FAB2-9BDD-07DF-6A864FDD6F23}"/>
              </a:ext>
            </a:extLst>
          </p:cNvPr>
          <p:cNvCxnSpPr>
            <a:cxnSpLocks/>
            <a:stCxn id="11" idx="1"/>
          </p:cNvCxnSpPr>
          <p:nvPr/>
        </p:nvCxnSpPr>
        <p:spPr>
          <a:xfrm flipH="1">
            <a:off x="3338985" y="4981174"/>
            <a:ext cx="1216271" cy="9501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BDB2B5-1E9E-28D8-4602-5B88A0344854}"/>
              </a:ext>
            </a:extLst>
          </p:cNvPr>
          <p:cNvCxnSpPr>
            <a:cxnSpLocks/>
            <a:stCxn id="15" idx="2"/>
            <a:endCxn id="19" idx="0"/>
          </p:cNvCxnSpPr>
          <p:nvPr/>
        </p:nvCxnSpPr>
        <p:spPr>
          <a:xfrm flipH="1">
            <a:off x="3101493" y="5236061"/>
            <a:ext cx="63951" cy="6635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1959C7-7BA4-A30F-ECB1-57DB150D87A2}"/>
              </a:ext>
            </a:extLst>
          </p:cNvPr>
          <p:cNvCxnSpPr>
            <a:cxnSpLocks/>
            <a:endCxn id="19" idx="1"/>
          </p:cNvCxnSpPr>
          <p:nvPr/>
        </p:nvCxnSpPr>
        <p:spPr>
          <a:xfrm>
            <a:off x="2138125" y="5314163"/>
            <a:ext cx="580973" cy="7364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5DBAAA-16C1-2FBC-8D7A-5D2460A6F07A}"/>
              </a:ext>
            </a:extLst>
          </p:cNvPr>
          <p:cNvCxnSpPr>
            <a:cxnSpLocks/>
            <a:stCxn id="16" idx="3"/>
          </p:cNvCxnSpPr>
          <p:nvPr/>
        </p:nvCxnSpPr>
        <p:spPr>
          <a:xfrm>
            <a:off x="726007" y="5442451"/>
            <a:ext cx="1865579" cy="7615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C17316-EACA-BB1F-9DB8-7C60DE608C98}"/>
              </a:ext>
            </a:extLst>
          </p:cNvPr>
          <p:cNvCxnSpPr>
            <a:cxnSpLocks/>
            <a:stCxn id="6" idx="3"/>
          </p:cNvCxnSpPr>
          <p:nvPr/>
        </p:nvCxnSpPr>
        <p:spPr>
          <a:xfrm>
            <a:off x="1303156" y="6125867"/>
            <a:ext cx="1194705" cy="12573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CB6EF3-5464-FB35-A570-BF76F2199F5E}"/>
              </a:ext>
            </a:extLst>
          </p:cNvPr>
          <p:cNvCxnSpPr>
            <a:cxnSpLocks/>
            <a:stCxn id="7" idx="3"/>
            <a:endCxn id="19" idx="3"/>
          </p:cNvCxnSpPr>
          <p:nvPr/>
        </p:nvCxnSpPr>
        <p:spPr>
          <a:xfrm flipV="1">
            <a:off x="828124" y="6779757"/>
            <a:ext cx="1890974" cy="2952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75E40B-6F01-825E-D046-2152831E3486}"/>
              </a:ext>
            </a:extLst>
          </p:cNvPr>
          <p:cNvCxnSpPr>
            <a:cxnSpLocks/>
            <a:stCxn id="10" idx="3"/>
          </p:cNvCxnSpPr>
          <p:nvPr/>
        </p:nvCxnSpPr>
        <p:spPr>
          <a:xfrm flipV="1">
            <a:off x="1238884" y="6913259"/>
            <a:ext cx="1643383" cy="6844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B0BE65-CDCD-0EEC-59E7-21D0D7FB6587}"/>
              </a:ext>
            </a:extLst>
          </p:cNvPr>
          <p:cNvCxnSpPr>
            <a:cxnSpLocks/>
            <a:stCxn id="18" idx="0"/>
            <a:endCxn id="19" idx="4"/>
          </p:cNvCxnSpPr>
          <p:nvPr/>
        </p:nvCxnSpPr>
        <p:spPr>
          <a:xfrm flipV="1">
            <a:off x="2793388" y="6930764"/>
            <a:ext cx="308105" cy="2359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EF7365-8B6E-004D-AD47-C82E9D7D8BED}"/>
              </a:ext>
            </a:extLst>
          </p:cNvPr>
          <p:cNvCxnSpPr>
            <a:cxnSpLocks/>
            <a:stCxn id="12" idx="0"/>
            <a:endCxn id="19" idx="5"/>
          </p:cNvCxnSpPr>
          <p:nvPr/>
        </p:nvCxnSpPr>
        <p:spPr>
          <a:xfrm flipH="1" flipV="1">
            <a:off x="3483887" y="6779757"/>
            <a:ext cx="424433" cy="4120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C40B60-45D1-E0BB-15B5-4F9F71C2C2F8}"/>
              </a:ext>
            </a:extLst>
          </p:cNvPr>
          <p:cNvCxnSpPr>
            <a:cxnSpLocks/>
            <a:stCxn id="14" idx="1"/>
          </p:cNvCxnSpPr>
          <p:nvPr/>
        </p:nvCxnSpPr>
        <p:spPr>
          <a:xfrm flipH="1" flipV="1">
            <a:off x="3617513" y="6633564"/>
            <a:ext cx="1051656" cy="87027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2AD582-FC3D-673E-2685-3D7953967FBE}"/>
              </a:ext>
            </a:extLst>
          </p:cNvPr>
          <p:cNvCxnSpPr>
            <a:cxnSpLocks/>
            <a:stCxn id="17" idx="1"/>
            <a:endCxn id="19" idx="6"/>
          </p:cNvCxnSpPr>
          <p:nvPr/>
        </p:nvCxnSpPr>
        <p:spPr>
          <a:xfrm flipH="1" flipV="1">
            <a:off x="3642280" y="6415195"/>
            <a:ext cx="1735704" cy="578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8A8AF8-DF2A-E714-FE4E-EFA44B910497}"/>
              </a:ext>
            </a:extLst>
          </p:cNvPr>
          <p:cNvCxnSpPr>
            <a:cxnSpLocks/>
            <a:stCxn id="13" idx="1"/>
          </p:cNvCxnSpPr>
          <p:nvPr/>
        </p:nvCxnSpPr>
        <p:spPr>
          <a:xfrm flipH="1">
            <a:off x="3617512" y="6224408"/>
            <a:ext cx="1963728" cy="390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C67BFE-5833-D5D5-05D7-32D8DC6CDF2D}"/>
              </a:ext>
            </a:extLst>
          </p:cNvPr>
          <p:cNvCxnSpPr>
            <a:cxnSpLocks/>
            <a:stCxn id="9" idx="1"/>
          </p:cNvCxnSpPr>
          <p:nvPr/>
        </p:nvCxnSpPr>
        <p:spPr>
          <a:xfrm flipH="1">
            <a:off x="3559343" y="5793569"/>
            <a:ext cx="919072" cy="2896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63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4877-E43C-946C-383E-1A4F499C37A2}"/>
            </a:ext>
          </a:extLst>
        </p:cNvPr>
        <p:cNvGrpSpPr/>
        <p:nvPr/>
      </p:nvGrpSpPr>
      <p:grpSpPr>
        <a:xfrm>
          <a:off x="0" y="0"/>
          <a:ext cx="0" cy="0"/>
          <a:chOff x="0" y="0"/>
          <a:chExt cx="0" cy="0"/>
        </a:xfrm>
      </p:grpSpPr>
    </p:spTree>
    <p:extLst>
      <p:ext uri="{BB962C8B-B14F-4D97-AF65-F5344CB8AC3E}">
        <p14:creationId xmlns:p14="http://schemas.microsoft.com/office/powerpoint/2010/main" val="233373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BE7B-E739-51B5-0BD1-B115ABA16AF5}"/>
            </a:ext>
          </a:extLst>
        </p:cNvPr>
        <p:cNvGrpSpPr/>
        <p:nvPr/>
      </p:nvGrpSpPr>
      <p:grpSpPr>
        <a:xfrm>
          <a:off x="0" y="0"/>
          <a:ext cx="0" cy="0"/>
          <a:chOff x="0" y="0"/>
          <a:chExt cx="0" cy="0"/>
        </a:xfrm>
      </p:grpSpPr>
    </p:spTree>
    <p:extLst>
      <p:ext uri="{BB962C8B-B14F-4D97-AF65-F5344CB8AC3E}">
        <p14:creationId xmlns:p14="http://schemas.microsoft.com/office/powerpoint/2010/main" val="4734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15</a:t>
            </a:fld>
            <a:endParaRPr lang="en-CA"/>
          </a:p>
        </p:txBody>
      </p:sp>
    </p:spTree>
    <p:extLst>
      <p:ext uri="{BB962C8B-B14F-4D97-AF65-F5344CB8AC3E}">
        <p14:creationId xmlns:p14="http://schemas.microsoft.com/office/powerpoint/2010/main" val="318650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63AA4-BDDC-4DE3-A473-D9AB6CF8B043}" type="slidenum">
              <a:rPr lang="en-CA" smtClean="0"/>
              <a:t>20</a:t>
            </a:fld>
            <a:endParaRPr lang="en-CA"/>
          </a:p>
        </p:txBody>
      </p:sp>
    </p:spTree>
    <p:extLst>
      <p:ext uri="{BB962C8B-B14F-4D97-AF65-F5344CB8AC3E}">
        <p14:creationId xmlns:p14="http://schemas.microsoft.com/office/powerpoint/2010/main" val="16604446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A9D8F4DD-097D-4592-8CEA-8B64ED8DB337}"/>
              </a:ext>
            </a:extLst>
          </p:cNvPr>
          <p:cNvSpPr>
            <a:spLocks noGrp="1"/>
          </p:cNvSpPr>
          <p:nvPr>
            <p:ph type="ctrTitle" hasCustomPrompt="1"/>
          </p:nvPr>
        </p:nvSpPr>
        <p:spPr>
          <a:xfrm>
            <a:off x="550863" y="512763"/>
            <a:ext cx="5539144" cy="1452837"/>
          </a:xfrm>
          <a:prstGeom prst="rect">
            <a:avLst/>
          </a:prstGeom>
        </p:spPr>
        <p:txBody>
          <a:bodyPr wrap="square" lIns="0" tIns="0" rIns="0" bIns="180000" anchor="b">
            <a:normAutofit/>
          </a:bodyPr>
          <a:lstStyle>
            <a:lvl1pPr algn="l">
              <a:lnSpc>
                <a:spcPct val="100000"/>
              </a:lnSpc>
              <a:defRPr sz="3600" b="1">
                <a:latin typeface="Arial" panose="020B0604020202020204" pitchFamily="34" charset="0"/>
                <a:cs typeface="Arial" panose="020B0604020202020204" pitchFamily="34" charset="0"/>
              </a:defRPr>
            </a:lvl1pPr>
          </a:lstStyle>
          <a:p>
            <a:r>
              <a:rPr lang="en-CA" noProof="0"/>
              <a:t>Edit title</a:t>
            </a:r>
          </a:p>
        </p:txBody>
      </p:sp>
      <p:sp>
        <p:nvSpPr>
          <p:cNvPr id="20" name="Subtitle">
            <a:extLst>
              <a:ext uri="{FF2B5EF4-FFF2-40B4-BE49-F238E27FC236}">
                <a16:creationId xmlns:a16="http://schemas.microsoft.com/office/drawing/2014/main" id="{7D31FFB0-63B3-4583-97D8-F991BD83D41A}"/>
              </a:ext>
            </a:extLst>
          </p:cNvPr>
          <p:cNvSpPr>
            <a:spLocks noGrp="1"/>
          </p:cNvSpPr>
          <p:nvPr>
            <p:ph type="subTitle" idx="1" hasCustomPrompt="1"/>
          </p:nvPr>
        </p:nvSpPr>
        <p:spPr>
          <a:xfrm>
            <a:off x="554934" y="1978819"/>
            <a:ext cx="5526713" cy="915580"/>
          </a:xfrm>
          <a:prstGeom prst="rect">
            <a:avLst/>
          </a:prstGeom>
        </p:spPr>
        <p:txBody>
          <a:bodyPr lIns="0" tIns="0" rIns="0" bIns="0">
            <a:normAutofit/>
          </a:bodyPr>
          <a:lstStyle>
            <a:lvl1pPr marL="0" indent="0" algn="l">
              <a:lnSpc>
                <a:spcPct val="100000"/>
              </a:lnSpc>
              <a:buNone/>
              <a:defRPr sz="2800" b="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Edit subtitle</a:t>
            </a:r>
          </a:p>
        </p:txBody>
      </p:sp>
      <p:sp>
        <p:nvSpPr>
          <p:cNvPr id="21" name="Date &amp; Version">
            <a:extLst>
              <a:ext uri="{FF2B5EF4-FFF2-40B4-BE49-F238E27FC236}">
                <a16:creationId xmlns:a16="http://schemas.microsoft.com/office/drawing/2014/main" id="{FC04C94B-E4A3-410C-8BA9-F875E7545532}"/>
              </a:ext>
            </a:extLst>
          </p:cNvPr>
          <p:cNvSpPr>
            <a:spLocks noGrp="1"/>
          </p:cNvSpPr>
          <p:nvPr>
            <p:ph type="body" sz="quarter" idx="13" hasCustomPrompt="1"/>
          </p:nvPr>
        </p:nvSpPr>
        <p:spPr>
          <a:xfrm>
            <a:off x="557453" y="2911696"/>
            <a:ext cx="5539144" cy="400818"/>
          </a:xfrm>
          <a:prstGeom prst="rect">
            <a:avLst/>
          </a:prstGeom>
          <a:noFill/>
          <a:ln>
            <a:noFill/>
          </a:ln>
        </p:spPr>
        <p:txBody>
          <a:bodyPr lIns="0" tIns="0" rIns="0" bIns="0" anchor="b">
            <a:normAutofit/>
          </a:bodyPr>
          <a:lstStyle>
            <a:lvl1pPr marL="0" indent="0">
              <a:buNone/>
              <a:defRPr sz="1800" b="0">
                <a:solidFill>
                  <a:schemeClr val="tx1"/>
                </a:solidFill>
                <a:latin typeface="Arial" panose="020B0604020202020204" pitchFamily="34" charset="0"/>
                <a:cs typeface="Arial" panose="020B0604020202020204" pitchFamily="34" charset="0"/>
              </a:defRPr>
            </a:lvl1pPr>
          </a:lstStyle>
          <a:p>
            <a:pPr lvl="0"/>
            <a:r>
              <a:rPr lang="en-CA" noProof="0"/>
              <a:t>Date | Version</a:t>
            </a:r>
          </a:p>
        </p:txBody>
      </p:sp>
      <p:cxnSp>
        <p:nvCxnSpPr>
          <p:cNvPr id="22" name="Straight Connector">
            <a:extLst>
              <a:ext uri="{FF2B5EF4-FFF2-40B4-BE49-F238E27FC236}">
                <a16:creationId xmlns:a16="http://schemas.microsoft.com/office/drawing/2014/main" id="{9C80198D-08DD-411E-924D-A1D80159A599}"/>
              </a:ext>
              <a:ext uri="{C183D7F6-B498-43B3-948B-1728B52AA6E4}">
                <adec:decorative xmlns:adec="http://schemas.microsoft.com/office/drawing/2017/decorative" val="1"/>
              </a:ext>
            </a:extLst>
          </p:cNvPr>
          <p:cNvCxnSpPr>
            <a:cxnSpLocks/>
          </p:cNvCxnSpPr>
          <p:nvPr/>
        </p:nvCxnSpPr>
        <p:spPr>
          <a:xfrm>
            <a:off x="571124" y="3647631"/>
            <a:ext cx="552547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FIP">
            <a:extLst>
              <a:ext uri="{FF2B5EF4-FFF2-40B4-BE49-F238E27FC236}">
                <a16:creationId xmlns:a16="http://schemas.microsoft.com/office/drawing/2014/main" id="{2DC7631A-A9E6-4402-B697-CC389066D0C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124" y="4091450"/>
            <a:ext cx="2747167" cy="219774"/>
          </a:xfrm>
          <a:prstGeom prst="rect">
            <a:avLst/>
          </a:prstGeom>
        </p:spPr>
      </p:pic>
      <p:pic>
        <p:nvPicPr>
          <p:cNvPr id="24" name="Canada Wordmark">
            <a:extLst>
              <a:ext uri="{FF2B5EF4-FFF2-40B4-BE49-F238E27FC236}">
                <a16:creationId xmlns:a16="http://schemas.microsoft.com/office/drawing/2014/main" id="{D13F25BC-7601-4A53-9419-EE8F6370E605}"/>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3839" y="3982749"/>
            <a:ext cx="1386168" cy="328476"/>
          </a:xfrm>
          <a:prstGeom prst="rect">
            <a:avLst/>
          </a:prstGeom>
        </p:spPr>
      </p:pic>
      <p:pic>
        <p:nvPicPr>
          <p:cNvPr id="25" name="SSC Leaf">
            <a:extLst>
              <a:ext uri="{FF2B5EF4-FFF2-40B4-BE49-F238E27FC236}">
                <a16:creationId xmlns:a16="http://schemas.microsoft.com/office/drawing/2014/main" id="{570CB2FC-A0CC-4879-99AC-9929A6A474A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900" y="631140"/>
            <a:ext cx="1723638" cy="3678497"/>
          </a:xfrm>
          <a:prstGeom prst="rect">
            <a:avLst/>
          </a:prstGeom>
        </p:spPr>
      </p:pic>
      <p:sp>
        <p:nvSpPr>
          <p:cNvPr id="26" name="Rectangle">
            <a:extLst>
              <a:ext uri="{FF2B5EF4-FFF2-40B4-BE49-F238E27FC236}">
                <a16:creationId xmlns:a16="http://schemas.microsoft.com/office/drawing/2014/main" id="{751EDE7A-3CAA-4768-9C9F-D9565F3E3368}"/>
              </a:ext>
              <a:ext uri="{C183D7F6-B498-43B3-948B-1728B52AA6E4}">
                <adec:decorative xmlns:adec="http://schemas.microsoft.com/office/drawing/2017/decorative" val="1"/>
              </a:ext>
            </a:extLst>
          </p:cNvPr>
          <p:cNvSpPr/>
          <p:nvPr userDrawn="1"/>
        </p:nvSpPr>
        <p:spPr>
          <a:xfrm>
            <a:off x="0" y="6066875"/>
            <a:ext cx="12192000" cy="791126"/>
          </a:xfrm>
          <a:prstGeom prst="rect">
            <a:avLst/>
          </a:prstGeom>
          <a:solidFill>
            <a:srgbClr val="1C1C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sp>
        <p:nvSpPr>
          <p:cNvPr id="27" name="Gradient">
            <a:extLst>
              <a:ext uri="{FF2B5EF4-FFF2-40B4-BE49-F238E27FC236}">
                <a16:creationId xmlns:a16="http://schemas.microsoft.com/office/drawing/2014/main" id="{24BB49AB-728F-4438-9844-825431DF836F}"/>
              </a:ext>
              <a:ext uri="{C183D7F6-B498-43B3-948B-1728B52AA6E4}">
                <adec:decorative xmlns:adec="http://schemas.microsoft.com/office/drawing/2017/decorative" val="1"/>
              </a:ext>
            </a:extLst>
          </p:cNvPr>
          <p:cNvSpPr/>
          <p:nvPr userDrawn="1"/>
        </p:nvSpPr>
        <p:spPr>
          <a:xfrm>
            <a:off x="1468740" y="6066874"/>
            <a:ext cx="4949050" cy="791126"/>
          </a:xfrm>
          <a:prstGeom prst="rect">
            <a:avLst/>
          </a:prstGeom>
          <a:gradFill>
            <a:gsLst>
              <a:gs pos="0">
                <a:srgbClr val="1C1C2A"/>
              </a:gs>
              <a:gs pos="50000">
                <a:srgbClr val="3F2D96"/>
              </a:gs>
              <a:gs pos="100000">
                <a:srgbClr val="E532D4"/>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CA" noProof="0">
              <a:ln>
                <a:noFill/>
              </a:ln>
            </a:endParaRPr>
          </a:p>
        </p:txBody>
      </p:sp>
      <p:pic>
        <p:nvPicPr>
          <p:cNvPr id="28" name="Rectrangle">
            <a:extLst>
              <a:ext uri="{FF2B5EF4-FFF2-40B4-BE49-F238E27FC236}">
                <a16:creationId xmlns:a16="http://schemas.microsoft.com/office/drawing/2014/main" id="{91727A7E-C3B1-41A1-BF82-6C84849D4187}"/>
              </a:ext>
              <a:ext uri="{C183D7F6-B498-43B3-948B-1728B52AA6E4}">
                <adec:decorative xmlns:adec="http://schemas.microsoft.com/office/drawing/2017/decorative" val="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79428"/>
          <a:stretch/>
        </p:blipFill>
        <p:spPr>
          <a:xfrm>
            <a:off x="5536310" y="6067074"/>
            <a:ext cx="922762" cy="790925"/>
          </a:xfrm>
          <a:prstGeom prst="rect">
            <a:avLst/>
          </a:prstGeom>
        </p:spPr>
      </p:pic>
      <p:sp>
        <p:nvSpPr>
          <p:cNvPr id="30" name="Tagline">
            <a:extLst>
              <a:ext uri="{FF2B5EF4-FFF2-40B4-BE49-F238E27FC236}">
                <a16:creationId xmlns:a16="http://schemas.microsoft.com/office/drawing/2014/main" id="{61C9B5F7-CF7C-4934-AE31-4474AEA0DDCD}"/>
              </a:ext>
            </a:extLst>
          </p:cNvPr>
          <p:cNvSpPr txBox="1"/>
          <p:nvPr userDrawn="1"/>
        </p:nvSpPr>
        <p:spPr>
          <a:xfrm>
            <a:off x="5398477" y="6071356"/>
            <a:ext cx="6254612" cy="792713"/>
          </a:xfrm>
          <a:prstGeom prst="rect">
            <a:avLst/>
          </a:prstGeom>
          <a:noFill/>
        </p:spPr>
        <p:txBody>
          <a:bodyPr wrap="square" lIns="0" tIns="144000" rIns="0" bIns="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800" b="0" kern="900" cap="none" spc="20" baseline="0" noProof="0">
                <a:solidFill>
                  <a:schemeClr val="bg1"/>
                </a:solidFill>
                <a:latin typeface="Arial" panose="020B0604020202020204" pitchFamily="34" charset="0"/>
                <a:cs typeface="Arial" panose="020B0604020202020204" pitchFamily="34" charset="0"/>
              </a:rPr>
              <a:t>Powering world-class technology for Government</a:t>
            </a:r>
          </a:p>
          <a:p>
            <a:pPr algn="r"/>
            <a:endParaRPr lang="en-CA" sz="1400" noProof="0"/>
          </a:p>
        </p:txBody>
      </p:sp>
    </p:spTree>
    <p:extLst>
      <p:ext uri="{BB962C8B-B14F-4D97-AF65-F5344CB8AC3E}">
        <p14:creationId xmlns:p14="http://schemas.microsoft.com/office/powerpoint/2010/main" val="2631389202"/>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B7610E3-0161-4A79-A059-3C5581B22867}"/>
              </a:ext>
            </a:extLst>
          </p:cNvPr>
          <p:cNvSpPr>
            <a:spLocks noGrp="1"/>
          </p:cNvSpPr>
          <p:nvPr>
            <p:ph type="title" hasCustomPrompt="1"/>
          </p:nvPr>
        </p:nvSpPr>
        <p:spPr>
          <a:xfrm>
            <a:off x="550863" y="1314450"/>
            <a:ext cx="11093450" cy="1997075"/>
          </a:xfrm>
          <a:prstGeom prst="rect">
            <a:avLst/>
          </a:prstGeom>
        </p:spPr>
        <p:txBody>
          <a:bodyPr lIns="0" tIns="0" rIns="0" bIns="0" anchor="b">
            <a:normAutofit/>
          </a:bodyPr>
          <a:lstStyle>
            <a:lvl1pPr>
              <a:defRPr sz="3600" b="1">
                <a:solidFill>
                  <a:schemeClr val="tx1"/>
                </a:solidFill>
              </a:defRPr>
            </a:lvl1pPr>
          </a:lstStyle>
          <a:p>
            <a:r>
              <a:rPr lang="en-CA" noProof="0"/>
              <a:t>Edit title</a:t>
            </a:r>
          </a:p>
        </p:txBody>
      </p:sp>
      <p:sp>
        <p:nvSpPr>
          <p:cNvPr id="4" name="Subtitle">
            <a:extLst>
              <a:ext uri="{FF2B5EF4-FFF2-40B4-BE49-F238E27FC236}">
                <a16:creationId xmlns:a16="http://schemas.microsoft.com/office/drawing/2014/main" id="{B56A3E4A-29C7-4F86-B81E-122F3798EABE}"/>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6D494E4A-739E-4CEA-AD01-73B2216A5420}"/>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40024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5" name="Subtitle">
            <a:extLst>
              <a:ext uri="{FF2B5EF4-FFF2-40B4-BE49-F238E27FC236}">
                <a16:creationId xmlns:a16="http://schemas.microsoft.com/office/drawing/2014/main" id="{CF3CBCCF-FDD4-4BD9-A400-AA4DD8B58428}"/>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5678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DB70B14A-247E-47A1-A166-7E652C2DAF4C}"/>
              </a:ext>
            </a:extLst>
          </p:cNvPr>
          <p:cNvSpPr>
            <a:spLocks noGrp="1"/>
          </p:cNvSpPr>
          <p:nvPr>
            <p:ph type="title" hasCustomPrompt="1"/>
          </p:nvPr>
        </p:nvSpPr>
        <p:spPr>
          <a:xfrm>
            <a:off x="558344"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4" name="Subtitle">
            <a:extLst>
              <a:ext uri="{FF2B5EF4-FFF2-40B4-BE49-F238E27FC236}">
                <a16:creationId xmlns:a16="http://schemas.microsoft.com/office/drawing/2014/main" id="{502CC646-0C49-4F6D-8342-A02CBE1B8169}"/>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10" name="Straight Connector">
            <a:extLst>
              <a:ext uri="{FF2B5EF4-FFF2-40B4-BE49-F238E27FC236}">
                <a16:creationId xmlns:a16="http://schemas.microsoft.com/office/drawing/2014/main" id="{289FAEAE-C67A-456A-B917-8F7233C8C9C1}"/>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0755308-4D90-486C-A881-BD33886E2C3E}"/>
              </a:ext>
            </a:extLst>
          </p:cNvPr>
          <p:cNvSpPr>
            <a:spLocks noGrp="1"/>
          </p:cNvSpPr>
          <p:nvPr>
            <p:ph idx="14" hasCustomPrompt="1"/>
          </p:nvPr>
        </p:nvSpPr>
        <p:spPr>
          <a:xfrm>
            <a:off x="558344" y="1414386"/>
            <a:ext cx="5266194" cy="4607497"/>
          </a:xfrm>
          <a:prstGeom prst="rect">
            <a:avLst/>
          </a:prstGeom>
        </p:spPr>
        <p:txBody>
          <a:bodyPr/>
          <a:lstStyle>
            <a:lvl1pPr>
              <a:spcAft>
                <a:spcPts val="1200"/>
              </a:spcAft>
              <a:defRPr sz="3200" b="1">
                <a:solidFill>
                  <a:schemeClr val="tx1"/>
                </a:solidFill>
              </a:defRPr>
            </a:lvl1pPr>
            <a:lvl2pPr>
              <a:spcAft>
                <a:spcPts val="1200"/>
              </a:spcAft>
              <a:defRPr sz="2600" b="0">
                <a:solidFill>
                  <a:schemeClr val="tx1"/>
                </a:solidFill>
              </a:defRPr>
            </a:lvl2pPr>
            <a:lvl3pPr>
              <a:spcAft>
                <a:spcPts val="1200"/>
              </a:spcAft>
              <a:defRPr sz="2200" b="0">
                <a:solidFill>
                  <a:schemeClr val="tx1"/>
                </a:solidFill>
              </a:defRPr>
            </a:lvl3pPr>
            <a:lvl4pPr>
              <a:spcAft>
                <a:spcPts val="12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13" name="Picture Placeholder">
            <a:extLst>
              <a:ext uri="{FF2B5EF4-FFF2-40B4-BE49-F238E27FC236}">
                <a16:creationId xmlns:a16="http://schemas.microsoft.com/office/drawing/2014/main" id="{075D00F3-091A-4C8B-8C51-F084E49C9713}"/>
              </a:ext>
            </a:extLst>
          </p:cNvPr>
          <p:cNvSpPr>
            <a:spLocks noGrp="1"/>
          </p:cNvSpPr>
          <p:nvPr>
            <p:ph type="pic" idx="1" hasCustomPrompt="1"/>
          </p:nvPr>
        </p:nvSpPr>
        <p:spPr>
          <a:xfrm>
            <a:off x="6375400" y="1314450"/>
            <a:ext cx="5258256" cy="4707442"/>
          </a:xfrm>
          <a:prstGeom prst="rect">
            <a:avLst/>
          </a:prstGeom>
        </p:spPr>
        <p:txBody>
          <a:bodyPr>
            <a:normAutofit/>
          </a:bodyPr>
          <a:lstStyle>
            <a:lvl1pPr marL="0" indent="0" algn="ctr">
              <a:buNone/>
              <a:defRPr sz="1800" b="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noProof="0"/>
              <a:t>Insert picture</a:t>
            </a:r>
          </a:p>
        </p:txBody>
      </p:sp>
      <p:sp>
        <p:nvSpPr>
          <p:cNvPr id="11" name="Slide Number Placeholder">
            <a:extLst>
              <a:ext uri="{FF2B5EF4-FFF2-40B4-BE49-F238E27FC236}">
                <a16:creationId xmlns:a16="http://schemas.microsoft.com/office/drawing/2014/main" id="{2809CFEE-B3CE-434B-BE96-35F21DC5B943}"/>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69720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agination">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77B2E37D-3B54-46C0-ABB5-6B18F9FF6D90}"/>
              </a:ext>
            </a:extLst>
          </p:cNvPr>
          <p:cNvSpPr>
            <a:spLocks noGrp="1"/>
          </p:cNvSpPr>
          <p:nvPr>
            <p:ph type="title" hasCustomPrompt="1"/>
          </p:nvPr>
        </p:nvSpPr>
        <p:spPr>
          <a:xfrm>
            <a:off x="559932" y="525381"/>
            <a:ext cx="5266194"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sp>
        <p:nvSpPr>
          <p:cNvPr id="13" name="Subtitle">
            <a:extLst>
              <a:ext uri="{FF2B5EF4-FFF2-40B4-BE49-F238E27FC236}">
                <a16:creationId xmlns:a16="http://schemas.microsoft.com/office/drawing/2014/main" id="{5AF7F176-F135-4C88-803C-DEC3D4FB6A30}"/>
              </a:ext>
            </a:extLst>
          </p:cNvPr>
          <p:cNvSpPr>
            <a:spLocks noGrp="1"/>
          </p:cNvSpPr>
          <p:nvPr>
            <p:ph type="body" sz="quarter" idx="13" hasCustomPrompt="1"/>
          </p:nvPr>
        </p:nvSpPr>
        <p:spPr>
          <a:xfrm>
            <a:off x="6365875" y="512763"/>
            <a:ext cx="5286125" cy="519861"/>
          </a:xfrm>
          <a:prstGeom prst="rect">
            <a:avLst/>
          </a:prstGeom>
        </p:spPr>
        <p:txBody>
          <a:bodyPr>
            <a:normAutofit/>
          </a:bodyPr>
          <a:lstStyle>
            <a:lvl1pPr marL="0" indent="0" algn="r">
              <a:buNone/>
              <a:defRPr sz="2000" b="0"/>
            </a:lvl1pPr>
          </a:lstStyle>
          <a:p>
            <a:pPr lvl="0"/>
            <a:r>
              <a:rPr lang="en-CA" noProof="0"/>
              <a:t>Edit subtitle</a:t>
            </a:r>
          </a:p>
        </p:txBody>
      </p:sp>
      <p:cxnSp>
        <p:nvCxnSpPr>
          <p:cNvPr id="8" name="Straight Connector">
            <a:extLst>
              <a:ext uri="{FF2B5EF4-FFF2-40B4-BE49-F238E27FC236}">
                <a16:creationId xmlns:a16="http://schemas.microsoft.com/office/drawing/2014/main" id="{56E19AFC-14DA-427C-B996-D71E40D58CFA}"/>
              </a:ext>
              <a:ext uri="{C183D7F6-B498-43B3-948B-1728B52AA6E4}">
                <adec:decorative xmlns:adec="http://schemas.microsoft.com/office/drawing/2017/decorative" val="1"/>
              </a:ext>
            </a:extLst>
          </p:cNvPr>
          <p:cNvCxnSpPr/>
          <p:nvPr userDrawn="1"/>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9" name="Slide Number Placeholder">
            <a:extLst>
              <a:ext uri="{FF2B5EF4-FFF2-40B4-BE49-F238E27FC236}">
                <a16:creationId xmlns:a16="http://schemas.microsoft.com/office/drawing/2014/main" id="{7B5E0DA8-5EE7-48B3-9D94-ECD86E9F980C}"/>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048891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ex">
    <p:bg>
      <p:bgPr>
        <a:solidFill>
          <a:schemeClr val="bg1"/>
        </a:solidFill>
        <a:effectLst/>
      </p:bgPr>
    </p:bg>
    <p:spTree>
      <p:nvGrpSpPr>
        <p:cNvPr id="1" name=""/>
        <p:cNvGrpSpPr/>
        <p:nvPr/>
      </p:nvGrpSpPr>
      <p:grpSpPr>
        <a:xfrm>
          <a:off x="0" y="0"/>
          <a:ext cx="0" cy="0"/>
          <a:chOff x="0" y="0"/>
          <a:chExt cx="0" cy="0"/>
        </a:xfrm>
      </p:grpSpPr>
      <p:pic>
        <p:nvPicPr>
          <p:cNvPr id="5" name="Picture 4" descr="Annex">
            <a:extLst>
              <a:ext uri="{FF2B5EF4-FFF2-40B4-BE49-F238E27FC236}">
                <a16:creationId xmlns:a16="http://schemas.microsoft.com/office/drawing/2014/main" id="{63B4F51E-A672-485A-B6C0-278A1A761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47" r="893" b="447"/>
          <a:stretch/>
        </p:blipFill>
        <p:spPr>
          <a:xfrm>
            <a:off x="0" y="-1"/>
            <a:ext cx="12192000" cy="6858001"/>
          </a:xfrm>
          <a:prstGeom prst="rect">
            <a:avLst/>
          </a:prstGeom>
        </p:spPr>
      </p:pic>
      <p:sp>
        <p:nvSpPr>
          <p:cNvPr id="12" name="Title" descr="Annex">
            <a:extLst>
              <a:ext uri="{FF2B5EF4-FFF2-40B4-BE49-F238E27FC236}">
                <a16:creationId xmlns:a16="http://schemas.microsoft.com/office/drawing/2014/main" id="{0DB6BDFA-2B8B-4301-BEAE-DACA76C1F050}"/>
              </a:ext>
            </a:extLst>
          </p:cNvPr>
          <p:cNvSpPr txBox="1"/>
          <p:nvPr userDrawn="1"/>
        </p:nvSpPr>
        <p:spPr>
          <a:xfrm>
            <a:off x="547686" y="2752917"/>
            <a:ext cx="11093449" cy="553998"/>
          </a:xfrm>
          <a:prstGeom prst="rect">
            <a:avLst/>
          </a:prstGeom>
          <a:noFill/>
        </p:spPr>
        <p:txBody>
          <a:bodyPr wrap="square" lIns="0" tIns="0" rIns="0" bIns="0" rtlCol="0">
            <a:spAutoFit/>
          </a:bodyPr>
          <a:lstStyle/>
          <a:p>
            <a:r>
              <a:rPr lang="en-CA" sz="3600" b="1" noProof="0">
                <a:solidFill>
                  <a:schemeClr val="tx1"/>
                </a:solidFill>
              </a:rPr>
              <a:t>Annex</a:t>
            </a:r>
          </a:p>
        </p:txBody>
      </p:sp>
      <p:sp>
        <p:nvSpPr>
          <p:cNvPr id="8" name="Subtitle">
            <a:extLst>
              <a:ext uri="{FF2B5EF4-FFF2-40B4-BE49-F238E27FC236}">
                <a16:creationId xmlns:a16="http://schemas.microsoft.com/office/drawing/2014/main" id="{707F11FB-7788-4047-B1AE-C24B953370BA}"/>
              </a:ext>
            </a:extLst>
          </p:cNvPr>
          <p:cNvSpPr>
            <a:spLocks noGrp="1"/>
          </p:cNvSpPr>
          <p:nvPr>
            <p:ph type="body" idx="1" hasCustomPrompt="1"/>
          </p:nvPr>
        </p:nvSpPr>
        <p:spPr>
          <a:xfrm>
            <a:off x="550863" y="3338513"/>
            <a:ext cx="11093450" cy="1252537"/>
          </a:xfrm>
          <a:prstGeom prst="rect">
            <a:avLst/>
          </a:prstGeom>
        </p:spPr>
        <p:txBody>
          <a:bodyPr lIns="0" tIns="180000" rIns="0" bIns="0">
            <a:normAutofit/>
          </a:bodyPr>
          <a:lstStyle>
            <a:lvl1pPr marL="0" indent="0">
              <a:buNone/>
              <a:defRPr sz="3200" b="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noProof="0"/>
              <a:t>Edit subtitle</a:t>
            </a:r>
          </a:p>
        </p:txBody>
      </p:sp>
      <p:sp>
        <p:nvSpPr>
          <p:cNvPr id="6" name="Slide Number Placeholder">
            <a:extLst>
              <a:ext uri="{FF2B5EF4-FFF2-40B4-BE49-F238E27FC236}">
                <a16:creationId xmlns:a16="http://schemas.microsoft.com/office/drawing/2014/main" id="{55AC884F-7451-4A8E-B820-A8BC0F2B3B54}"/>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94865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and Pagination">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0086EC0A-325D-4BEF-9D0E-74F1261D536D}"/>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276111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6E18A16-4956-42A9-B970-971A415B6A20}"/>
              </a:ext>
            </a:extLst>
          </p:cNvPr>
          <p:cNvSpPr>
            <a:spLocks noGrp="1"/>
          </p:cNvSpPr>
          <p:nvPr>
            <p:ph type="title" hasCustomPrompt="1"/>
          </p:nvPr>
        </p:nvSpPr>
        <p:spPr>
          <a:xfrm>
            <a:off x="558344" y="525381"/>
            <a:ext cx="11083690" cy="507242"/>
          </a:xfrm>
          <a:prstGeom prst="rect">
            <a:avLst/>
          </a:prstGeom>
        </p:spPr>
        <p:txBody>
          <a:bodyPr vert="horz" lIns="0" tIns="0" rIns="0" bIns="0" rtlCol="0" anchor="t">
            <a:normAutofit/>
          </a:bodyPr>
          <a:lstStyle>
            <a:lvl1pPr algn="l" defTabSz="914400" rtl="0" eaLnBrk="1" latinLnBrk="0" hangingPunct="1">
              <a:lnSpc>
                <a:spcPct val="120000"/>
              </a:lnSpc>
              <a:spcBef>
                <a:spcPct val="0"/>
              </a:spcBef>
              <a:buNone/>
              <a:defRPr sz="2000" b="1" kern="1200">
                <a:solidFill>
                  <a:schemeClr val="tx1"/>
                </a:solidFill>
                <a:latin typeface="+mj-lt"/>
                <a:ea typeface="+mj-ea"/>
                <a:cs typeface="+mj-cs"/>
              </a:defRPr>
            </a:lvl1pPr>
          </a:lstStyle>
          <a:p>
            <a:r>
              <a:rPr lang="en-CA" noProof="0"/>
              <a:t>Edit title</a:t>
            </a:r>
          </a:p>
        </p:txBody>
      </p:sp>
      <p:cxnSp>
        <p:nvCxnSpPr>
          <p:cNvPr id="9" name="Straight Connector">
            <a:extLst>
              <a:ext uri="{FF2B5EF4-FFF2-40B4-BE49-F238E27FC236}">
                <a16:creationId xmlns:a16="http://schemas.microsoft.com/office/drawing/2014/main" id="{CAA0D912-3A38-46AA-89D5-6D0CB31B21AB}"/>
              </a:ext>
              <a:ext uri="{C183D7F6-B498-43B3-948B-1728B52AA6E4}">
                <adec:decorative xmlns:adec="http://schemas.microsoft.com/office/drawing/2017/decorative" val="1"/>
              </a:ext>
            </a:extLst>
          </p:cNvPr>
          <p:cNvCxnSpPr/>
          <p:nvPr/>
        </p:nvCxnSpPr>
        <p:spPr>
          <a:xfrm>
            <a:off x="536895" y="1032623"/>
            <a:ext cx="11115105" cy="0"/>
          </a:xfrm>
          <a:prstGeom prst="line">
            <a:avLst/>
          </a:prstGeom>
          <a:ln w="28575">
            <a:solidFill>
              <a:srgbClr val="2A283C"/>
            </a:solidFill>
          </a:ln>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8E540B21-1F7E-4A1E-A0A2-CBC54DCFF5DF}"/>
              </a:ext>
            </a:extLst>
          </p:cNvPr>
          <p:cNvSpPr>
            <a:spLocks noGrp="1"/>
          </p:cNvSpPr>
          <p:nvPr>
            <p:ph idx="1" hasCustomPrompt="1"/>
          </p:nvPr>
        </p:nvSpPr>
        <p:spPr>
          <a:xfrm>
            <a:off x="558344" y="1414387"/>
            <a:ext cx="11093656" cy="4351338"/>
          </a:xfrm>
          <a:prstGeom prst="rect">
            <a:avLst/>
          </a:prstGeom>
        </p:spPr>
        <p:txBody>
          <a:bodyPr/>
          <a:lstStyle>
            <a:lvl1pPr>
              <a:lnSpc>
                <a:spcPct val="120000"/>
              </a:lnSpc>
              <a:spcBef>
                <a:spcPts val="0"/>
              </a:spcBef>
              <a:spcAft>
                <a:spcPts val="600"/>
              </a:spcAft>
              <a:defRPr sz="2000" b="0">
                <a:solidFill>
                  <a:schemeClr val="tx1"/>
                </a:solidFill>
              </a:defRPr>
            </a:lvl1pPr>
            <a:lvl2pPr>
              <a:lnSpc>
                <a:spcPct val="120000"/>
              </a:lnSpc>
              <a:spcBef>
                <a:spcPts val="0"/>
              </a:spcBef>
              <a:spcAft>
                <a:spcPts val="600"/>
              </a:spcAft>
              <a:defRPr sz="1800" b="0">
                <a:solidFill>
                  <a:schemeClr val="tx1"/>
                </a:solidFill>
              </a:defRPr>
            </a:lvl2pPr>
            <a:lvl3pPr>
              <a:lnSpc>
                <a:spcPct val="120000"/>
              </a:lnSpc>
              <a:spcBef>
                <a:spcPts val="0"/>
              </a:spcBef>
              <a:spcAft>
                <a:spcPts val="600"/>
              </a:spcAft>
              <a:defRPr sz="1800" b="0">
                <a:solidFill>
                  <a:schemeClr val="tx1"/>
                </a:solidFill>
              </a:defRPr>
            </a:lvl3pPr>
            <a:lvl4pPr>
              <a:lnSpc>
                <a:spcPct val="120000"/>
              </a:lnSpc>
              <a:spcBef>
                <a:spcPts val="0"/>
              </a:spcBef>
              <a:spcAft>
                <a:spcPts val="600"/>
              </a:spcAft>
              <a:defRPr sz="1800" b="0">
                <a:solidFill>
                  <a:schemeClr val="tx1"/>
                </a:solidFill>
              </a:defRPr>
            </a:lvl4pPr>
          </a:lstStyle>
          <a:p>
            <a:pPr lvl="0"/>
            <a:r>
              <a:rPr lang="en-CA" noProof="0"/>
              <a:t>Heading</a:t>
            </a:r>
          </a:p>
          <a:p>
            <a:pPr lvl="1"/>
            <a:r>
              <a:rPr lang="en-CA" noProof="0"/>
              <a:t>Second level</a:t>
            </a:r>
          </a:p>
          <a:p>
            <a:pPr lvl="2"/>
            <a:r>
              <a:rPr lang="en-CA" noProof="0"/>
              <a:t>Third level</a:t>
            </a:r>
          </a:p>
          <a:p>
            <a:pPr lvl="3"/>
            <a:r>
              <a:rPr lang="en-CA" noProof="0"/>
              <a:t>Fourth level</a:t>
            </a:r>
          </a:p>
        </p:txBody>
      </p:sp>
      <p:sp>
        <p:nvSpPr>
          <p:cNvPr id="8" name="Slide Number Placeholder">
            <a:extLst>
              <a:ext uri="{FF2B5EF4-FFF2-40B4-BE49-F238E27FC236}">
                <a16:creationId xmlns:a16="http://schemas.microsoft.com/office/drawing/2014/main" id="{B93D0B56-C280-4208-A637-B7ADC0046D5F}"/>
              </a:ext>
            </a:extLst>
          </p:cNvPr>
          <p:cNvSpPr>
            <a:spLocks noGrp="1"/>
          </p:cNvSpPr>
          <p:nvPr>
            <p:ph type="sldNum" sz="quarter" idx="4"/>
          </p:nvPr>
        </p:nvSpPr>
        <p:spPr>
          <a:xfrm>
            <a:off x="11241861" y="6053015"/>
            <a:ext cx="400173" cy="400173"/>
          </a:xfrm>
          <a:prstGeom prst="ellipse">
            <a:avLst/>
          </a:prstGeom>
          <a:solidFill>
            <a:schemeClr val="tx1"/>
          </a:solidFill>
        </p:spPr>
        <p:txBody>
          <a:bodyPr vert="horz" lIns="0" tIns="0" rIns="0" bIns="0" rtlCol="0" anchor="ctr">
            <a:normAutofit/>
          </a:bodyPr>
          <a:lstStyle>
            <a:lvl1pPr algn="ctr">
              <a:defRPr sz="1800" b="0">
                <a:solidFill>
                  <a:schemeClr val="bg1"/>
                </a:solidFill>
              </a:defRPr>
            </a:lvl1pPr>
          </a:lstStyle>
          <a:p>
            <a:fld id="{901A5C5A-0510-4C91-884B-493304B904E2}" type="slidenum">
              <a:rPr lang="en-CA" smtClean="0"/>
              <a:pPr/>
              <a:t>‹#›</a:t>
            </a:fld>
            <a:endParaRPr lang="en-CA"/>
          </a:p>
        </p:txBody>
      </p:sp>
    </p:spTree>
    <p:extLst>
      <p:ext uri="{BB962C8B-B14F-4D97-AF65-F5344CB8AC3E}">
        <p14:creationId xmlns:p14="http://schemas.microsoft.com/office/powerpoint/2010/main" val="331700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3434C23-FF15-0403-C812-FBD0043DB0F0}"/>
              </a:ext>
              <a:ext uri="{C183D7F6-B498-43B3-948B-1728B52AA6E4}">
                <adec:decorative xmlns:adec="http://schemas.microsoft.com/office/drawing/2017/decorative" val="1"/>
              </a:ext>
            </a:extLst>
          </p:cNvPr>
          <p:cNvSpPr/>
          <p:nvPr userDrawn="1"/>
        </p:nvSpPr>
        <p:spPr>
          <a:xfrm>
            <a:off x="-5410" y="6778486"/>
            <a:ext cx="12202819" cy="79514"/>
          </a:xfrm>
          <a:prstGeom prst="rect">
            <a:avLst/>
          </a:prstGeom>
          <a:gradFill flip="none" rotWithShape="1">
            <a:gsLst>
              <a:gs pos="53000">
                <a:schemeClr val="accent1"/>
              </a:gs>
              <a:gs pos="0">
                <a:srgbClr val="3D2252"/>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noProof="0"/>
          </a:p>
        </p:txBody>
      </p:sp>
      <p:sp>
        <p:nvSpPr>
          <p:cNvPr id="3" name="TextBox 2">
            <a:extLst>
              <a:ext uri="{FF2B5EF4-FFF2-40B4-BE49-F238E27FC236}">
                <a16:creationId xmlns:a16="http://schemas.microsoft.com/office/drawing/2014/main" id="{CEA44797-8C89-BB83-608C-0E8445A4217B}"/>
              </a:ext>
            </a:extLst>
          </p:cNvPr>
          <p:cNvSpPr txBox="1"/>
          <p:nvPr userDrawn="1">
            <p:extLst>
              <p:ext uri="{1162E1C5-73C7-4A58-AE30-91384D911F3F}">
                <p184:classification xmlns:p184="http://schemas.microsoft.com/office/powerpoint/2018/4/main" val="hdr"/>
              </p:ext>
            </p:extLst>
          </p:nvPr>
        </p:nvSpPr>
        <p:spPr>
          <a:xfrm>
            <a:off x="10466388" y="63500"/>
            <a:ext cx="1697037"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574323213"/>
      </p:ext>
    </p:extLst>
  </p:cSld>
  <p:clrMap bg1="lt1" tx1="dk1" bg2="lt2" tx2="dk2" accent1="accent1" accent2="accent2" accent3="accent3" accent4="accent4" accent5="accent5" accent6="accent6" hlink="hlink" folHlink="folHlink"/>
  <p:sldLayoutIdLst>
    <p:sldLayoutId id="2147483672" r:id="rId1"/>
    <p:sldLayoutId id="2147483660" r:id="rId2"/>
    <p:sldLayoutId id="2147483661" r:id="rId3"/>
    <p:sldLayoutId id="2147483663" r:id="rId4"/>
    <p:sldLayoutId id="2147483664" r:id="rId5"/>
    <p:sldLayoutId id="2147483671" r:id="rId6"/>
    <p:sldLayoutId id="2147483665" r:id="rId7"/>
    <p:sldLayoutId id="2147483673" r:id="rId8"/>
  </p:sldLayoutIdLst>
  <p:hf hdr="0" ft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67.jpeg"/><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67.jpeg"/><Relationship Id="rId7" Type="http://schemas.openxmlformats.org/officeDocument/2006/relationships/diagramColors" Target="../diagrams/colors1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88.jpeg"/><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88.jpeg"/><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8.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95.jpe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95.jpe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8.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8.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8.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30.png"/><Relationship Id="rId3" Type="http://schemas.openxmlformats.org/officeDocument/2006/relationships/image" Target="../media/image33.png"/><Relationship Id="rId21"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5.png"/><Relationship Id="rId24" Type="http://schemas.openxmlformats.org/officeDocument/2006/relationships/image" Target="../media/image48.png"/><Relationship Id="rId5" Type="http://schemas.openxmlformats.org/officeDocument/2006/relationships/image" Target="../media/image35.png"/><Relationship Id="rId15" Type="http://schemas.openxmlformats.org/officeDocument/2006/relationships/image" Target="../media/image19.png"/><Relationship Id="rId23" Type="http://schemas.openxmlformats.org/officeDocument/2006/relationships/image" Target="../media/image47.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30.png"/><Relationship Id="rId3" Type="http://schemas.openxmlformats.org/officeDocument/2006/relationships/image" Target="../media/image33.png"/><Relationship Id="rId21"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5.png"/><Relationship Id="rId24" Type="http://schemas.openxmlformats.org/officeDocument/2006/relationships/image" Target="../media/image48.png"/><Relationship Id="rId5" Type="http://schemas.openxmlformats.org/officeDocument/2006/relationships/image" Target="../media/image35.png"/><Relationship Id="rId15" Type="http://schemas.openxmlformats.org/officeDocument/2006/relationships/image" Target="../media/image19.png"/><Relationship Id="rId23" Type="http://schemas.openxmlformats.org/officeDocument/2006/relationships/image" Target="../media/image47.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78EB-1290-4623-B240-0B95ACD7F5BC}"/>
              </a:ext>
            </a:extLst>
          </p:cNvPr>
          <p:cNvSpPr>
            <a:spLocks noGrp="1"/>
          </p:cNvSpPr>
          <p:nvPr>
            <p:ph type="ctrTitle"/>
          </p:nvPr>
        </p:nvSpPr>
        <p:spPr>
          <a:xfrm>
            <a:off x="550863" y="512763"/>
            <a:ext cx="6267948" cy="1452837"/>
          </a:xfrm>
        </p:spPr>
        <p:txBody>
          <a:bodyPr>
            <a:normAutofit/>
          </a:bodyPr>
          <a:lstStyle/>
          <a:p>
            <a:r>
              <a:rPr lang="en-US">
                <a:latin typeface="Arial"/>
                <a:cs typeface="Arial"/>
              </a:rPr>
              <a:t>Internet of Things in the GC</a:t>
            </a:r>
            <a:br>
              <a:rPr lang="en-US">
                <a:latin typeface="Arial"/>
                <a:cs typeface="Arial"/>
              </a:rPr>
            </a:br>
            <a:r>
              <a:rPr lang="en-US" err="1">
                <a:latin typeface="Arial"/>
                <a:cs typeface="Arial"/>
              </a:rPr>
              <a:t>L'Internet</a:t>
            </a:r>
            <a:r>
              <a:rPr lang="en-US">
                <a:latin typeface="Arial"/>
                <a:cs typeface="Arial"/>
              </a:rPr>
              <a:t> des </a:t>
            </a:r>
            <a:r>
              <a:rPr lang="en-US" err="1">
                <a:latin typeface="Arial"/>
                <a:cs typeface="Arial"/>
              </a:rPr>
              <a:t>Objets</a:t>
            </a:r>
            <a:r>
              <a:rPr lang="en-US">
                <a:latin typeface="Arial"/>
                <a:cs typeface="Arial"/>
              </a:rPr>
              <a:t> au GC</a:t>
            </a:r>
            <a:r>
              <a:rPr lang="en-US" b="0">
                <a:latin typeface="Arial"/>
                <a:cs typeface="Arial"/>
              </a:rPr>
              <a:t> </a:t>
            </a:r>
            <a:endParaRPr lang="en-CA"/>
          </a:p>
        </p:txBody>
      </p:sp>
      <p:sp>
        <p:nvSpPr>
          <p:cNvPr id="3" name="Subtitle 2">
            <a:extLst>
              <a:ext uri="{FF2B5EF4-FFF2-40B4-BE49-F238E27FC236}">
                <a16:creationId xmlns:a16="http://schemas.microsoft.com/office/drawing/2014/main" id="{BB23A851-5D1E-44B1-9C46-B12C2C12390B}"/>
              </a:ext>
            </a:extLst>
          </p:cNvPr>
          <p:cNvSpPr>
            <a:spLocks noGrp="1"/>
          </p:cNvSpPr>
          <p:nvPr>
            <p:ph type="subTitle" idx="1"/>
          </p:nvPr>
        </p:nvSpPr>
        <p:spPr/>
        <p:txBody>
          <a:bodyPr/>
          <a:lstStyle/>
          <a:p>
            <a:endParaRPr lang="en-CA"/>
          </a:p>
        </p:txBody>
      </p:sp>
      <p:sp>
        <p:nvSpPr>
          <p:cNvPr id="4" name="Text Placeholder 3">
            <a:extLst>
              <a:ext uri="{FF2B5EF4-FFF2-40B4-BE49-F238E27FC236}">
                <a16:creationId xmlns:a16="http://schemas.microsoft.com/office/drawing/2014/main" id="{2EDDB835-5C3D-4671-80AF-D462153896D7}"/>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387645369"/>
      </p:ext>
    </p:extLst>
  </p:cSld>
  <p:clrMapOvr>
    <a:masterClrMapping/>
  </p:clrMapOvr>
  <mc:AlternateContent xmlns:mc="http://schemas.openxmlformats.org/markup-compatibility/2006" xmlns:p14="http://schemas.microsoft.com/office/powerpoint/2010/main">
    <mc:Choice Requires="p14">
      <p:transition spd="slow" p14:dur="2000" advTm="14830"/>
    </mc:Choice>
    <mc:Fallback xmlns="">
      <p:transition spd="slow" advTm="148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ED867-46EC-C535-B1C0-DE8A04223D27}"/>
              </a:ext>
            </a:extLst>
          </p:cNvPr>
          <p:cNvSpPr>
            <a:spLocks noGrp="1"/>
          </p:cNvSpPr>
          <p:nvPr>
            <p:ph type="title"/>
          </p:nvPr>
        </p:nvSpPr>
        <p:spPr>
          <a:xfrm>
            <a:off x="558344" y="525381"/>
            <a:ext cx="5266194" cy="507242"/>
          </a:xfrm>
        </p:spPr>
        <p:txBody>
          <a:bodyPr anchor="t">
            <a:normAutofit/>
          </a:bodyPr>
          <a:lstStyle/>
          <a:p>
            <a:r>
              <a:rPr lang="en-US"/>
              <a:t>Digital Platforms IoT Program</a:t>
            </a:r>
            <a:endParaRPr lang="en-CA"/>
          </a:p>
        </p:txBody>
      </p:sp>
      <p:sp>
        <p:nvSpPr>
          <p:cNvPr id="13" name="Text Placeholder 2">
            <a:extLst>
              <a:ext uri="{FF2B5EF4-FFF2-40B4-BE49-F238E27FC236}">
                <a16:creationId xmlns:a16="http://schemas.microsoft.com/office/drawing/2014/main" id="{0A830BC2-CC15-DACD-7BCB-8A53CFE3BA2A}"/>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1" name="Content Placeholder 2">
            <a:extLst>
              <a:ext uri="{FF2B5EF4-FFF2-40B4-BE49-F238E27FC236}">
                <a16:creationId xmlns:a16="http://schemas.microsoft.com/office/drawing/2014/main" id="{0F42211F-CC53-07F5-8101-982CC221DDE9}"/>
              </a:ext>
            </a:extLst>
          </p:cNvPr>
          <p:cNvGraphicFramePr>
            <a:graphicFrameLocks noGrp="1"/>
          </p:cNvGraphicFramePr>
          <p:nvPr>
            <p:ph idx="1"/>
            <p:extLst>
              <p:ext uri="{D42A27DB-BD31-4B8C-83A1-F6EECF244321}">
                <p14:modId xmlns:p14="http://schemas.microsoft.com/office/powerpoint/2010/main" val="3690779694"/>
              </p:ext>
            </p:extLst>
          </p:nvPr>
        </p:nvGraphicFramePr>
        <p:xfrm>
          <a:off x="578277" y="1254034"/>
          <a:ext cx="11093656" cy="5213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565509"/>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BFA0-ECEA-2E61-AAFF-D3DE1F243A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CE39F6-3791-CE64-E867-35BEBFEC7DE4}"/>
              </a:ext>
            </a:extLst>
          </p:cNvPr>
          <p:cNvSpPr>
            <a:spLocks noGrp="1"/>
          </p:cNvSpPr>
          <p:nvPr>
            <p:ph type="title"/>
          </p:nvPr>
        </p:nvSpPr>
        <p:spPr>
          <a:xfrm>
            <a:off x="614788" y="518326"/>
            <a:ext cx="7763860" cy="514297"/>
          </a:xfrm>
        </p:spPr>
        <p:txBody>
          <a:bodyPr vert="horz" lIns="0" tIns="0" rIns="0" bIns="0" rtlCol="0" anchor="t">
            <a:noAutofit/>
          </a:bodyPr>
          <a:lstStyle/>
          <a:p>
            <a:r>
              <a:rPr lang="en-US" err="1"/>
              <a:t>Programme</a:t>
            </a:r>
            <a:r>
              <a:rPr lang="en-US"/>
              <a:t> </a:t>
            </a:r>
            <a:r>
              <a:rPr lang="en-US" err="1"/>
              <a:t>l'Internet</a:t>
            </a:r>
            <a:r>
              <a:rPr lang="en-US"/>
              <a:t> des </a:t>
            </a:r>
            <a:r>
              <a:rPr lang="en-US" err="1"/>
              <a:t>Objets</a:t>
            </a:r>
            <a:r>
              <a:rPr lang="en-US"/>
              <a:t>  des </a:t>
            </a:r>
            <a:r>
              <a:rPr lang="en-US" err="1"/>
              <a:t>Plateformes</a:t>
            </a:r>
            <a:r>
              <a:rPr lang="en-US"/>
              <a:t> </a:t>
            </a:r>
            <a:r>
              <a:rPr lang="en-US" err="1"/>
              <a:t>Numériques</a:t>
            </a:r>
            <a:endParaRPr lang="en-US">
              <a:cs typeface="Arial"/>
            </a:endParaRPr>
          </a:p>
        </p:txBody>
      </p:sp>
      <p:sp>
        <p:nvSpPr>
          <p:cNvPr id="13" name="Text Placeholder 2">
            <a:extLst>
              <a:ext uri="{FF2B5EF4-FFF2-40B4-BE49-F238E27FC236}">
                <a16:creationId xmlns:a16="http://schemas.microsoft.com/office/drawing/2014/main" id="{B67A5053-0973-6254-015F-71C7E7865ACF}"/>
              </a:ext>
            </a:extLst>
          </p:cNvPr>
          <p:cNvSpPr>
            <a:spLocks noGrp="1"/>
          </p:cNvSpPr>
          <p:nvPr>
            <p:ph type="body" sz="quarter" idx="13"/>
          </p:nvPr>
        </p:nvSpPr>
        <p:spPr>
          <a:xfrm>
            <a:off x="8722430" y="519818"/>
            <a:ext cx="2971903" cy="519861"/>
          </a:xfrm>
        </p:spPr>
        <p:txBody>
          <a:bodyPr/>
          <a:lstStyle/>
          <a:p>
            <a:endParaRPr lang="en-US"/>
          </a:p>
        </p:txBody>
      </p:sp>
      <p:graphicFrame>
        <p:nvGraphicFramePr>
          <p:cNvPr id="11" name="Content Placeholder 2">
            <a:extLst>
              <a:ext uri="{FF2B5EF4-FFF2-40B4-BE49-F238E27FC236}">
                <a16:creationId xmlns:a16="http://schemas.microsoft.com/office/drawing/2014/main" id="{6B012A4D-D8AA-F8AA-E8ED-7EEE8E3ECEDB}"/>
              </a:ext>
            </a:extLst>
          </p:cNvPr>
          <p:cNvGraphicFramePr>
            <a:graphicFrameLocks noGrp="1"/>
          </p:cNvGraphicFramePr>
          <p:nvPr>
            <p:ph idx="1"/>
            <p:extLst>
              <p:ext uri="{D42A27DB-BD31-4B8C-83A1-F6EECF244321}">
                <p14:modId xmlns:p14="http://schemas.microsoft.com/office/powerpoint/2010/main" val="2272674812"/>
              </p:ext>
            </p:extLst>
          </p:nvPr>
        </p:nvGraphicFramePr>
        <p:xfrm>
          <a:off x="613555" y="1254034"/>
          <a:ext cx="11333544" cy="5312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98386"/>
      </p:ext>
    </p:extLst>
  </p:cSld>
  <p:clrMapOvr>
    <a:masterClrMapping/>
  </p:clrMapOvr>
  <mc:AlternateContent xmlns:mc="http://schemas.openxmlformats.org/markup-compatibility/2006" xmlns:p14="http://schemas.microsoft.com/office/powerpoint/2010/main">
    <mc:Choice Requires="p14">
      <p:transition spd="slow" p14:dur="2000" advTm="4686"/>
    </mc:Choice>
    <mc:Fallback xmlns="">
      <p:transition spd="slow" advTm="46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fontScale="90000"/>
          </a:bodyPr>
          <a:lstStyle/>
          <a:p>
            <a:r>
              <a:rPr lang="en-US"/>
              <a:t>Current IoT Projects</a:t>
            </a:r>
            <a:br>
              <a:rPr lang="en-US"/>
            </a:b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extLst>
              <p:ext uri="{D42A27DB-BD31-4B8C-83A1-F6EECF244321}">
                <p14:modId xmlns:p14="http://schemas.microsoft.com/office/powerpoint/2010/main" val="1969048491"/>
              </p:ext>
            </p:extLst>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758467"/>
      </p:ext>
    </p:extLst>
  </p:cSld>
  <p:clrMapOvr>
    <a:masterClrMapping/>
  </p:clrMapOvr>
  <mc:AlternateContent xmlns:mc="http://schemas.openxmlformats.org/markup-compatibility/2006" xmlns:p14="http://schemas.microsoft.com/office/powerpoint/2010/main">
    <mc:Choice Requires="p14">
      <p:transition spd="slow" p14:dur="2000" advTm="3973"/>
    </mc:Choice>
    <mc:Fallback xmlns="">
      <p:transition spd="slow" advTm="39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AD89-28BC-7D75-D213-B1AE4FE0BAB7}"/>
              </a:ext>
            </a:extLst>
          </p:cNvPr>
          <p:cNvSpPr>
            <a:spLocks noGrp="1"/>
          </p:cNvSpPr>
          <p:nvPr>
            <p:ph type="title"/>
          </p:nvPr>
        </p:nvSpPr>
        <p:spPr/>
        <p:txBody>
          <a:bodyPr>
            <a:normAutofit/>
          </a:bodyPr>
          <a:lstStyle/>
          <a:p>
            <a:r>
              <a:rPr lang="fr-FR"/>
              <a:t>Projets en cours liés à l’Internet des objets</a:t>
            </a:r>
            <a:endParaRPr lang="en-CA"/>
          </a:p>
        </p:txBody>
      </p:sp>
      <p:sp>
        <p:nvSpPr>
          <p:cNvPr id="3" name="Text Placeholder 2">
            <a:extLst>
              <a:ext uri="{FF2B5EF4-FFF2-40B4-BE49-F238E27FC236}">
                <a16:creationId xmlns:a16="http://schemas.microsoft.com/office/drawing/2014/main" id="{EE021DE3-BC29-27D4-D88E-C069012A40E9}"/>
              </a:ext>
            </a:extLst>
          </p:cNvPr>
          <p:cNvSpPr>
            <a:spLocks noGrp="1"/>
          </p:cNvSpPr>
          <p:nvPr>
            <p:ph type="body" sz="quarter" idx="13"/>
          </p:nvPr>
        </p:nvSpPr>
        <p:spPr/>
        <p:txBody>
          <a:bodyPr/>
          <a:lstStyle/>
          <a:p>
            <a:endParaRPr lang="en-CA"/>
          </a:p>
        </p:txBody>
      </p:sp>
      <p:graphicFrame>
        <p:nvGraphicFramePr>
          <p:cNvPr id="6" name="Content Placeholder 5">
            <a:extLst>
              <a:ext uri="{FF2B5EF4-FFF2-40B4-BE49-F238E27FC236}">
                <a16:creationId xmlns:a16="http://schemas.microsoft.com/office/drawing/2014/main" id="{FD9A53D5-0FE8-16BE-F042-D67BE83E4AF7}"/>
              </a:ext>
            </a:extLst>
          </p:cNvPr>
          <p:cNvGraphicFramePr>
            <a:graphicFrameLocks noGrp="1"/>
          </p:cNvGraphicFramePr>
          <p:nvPr>
            <p:ph idx="1"/>
            <p:extLst>
              <p:ext uri="{D42A27DB-BD31-4B8C-83A1-F6EECF244321}">
                <p14:modId xmlns:p14="http://schemas.microsoft.com/office/powerpoint/2010/main" val="359118756"/>
              </p:ext>
            </p:extLst>
          </p:nvPr>
        </p:nvGraphicFramePr>
        <p:xfrm>
          <a:off x="540000" y="1181422"/>
          <a:ext cx="11093656" cy="533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97542"/>
      </p:ext>
    </p:extLst>
  </p:cSld>
  <p:clrMapOvr>
    <a:masterClrMapping/>
  </p:clrMapOvr>
  <mc:AlternateContent xmlns:mc="http://schemas.openxmlformats.org/markup-compatibility/2006" xmlns:p14="http://schemas.microsoft.com/office/powerpoint/2010/main">
    <mc:Choice Requires="p14">
      <p:transition spd="slow" p14:dur="2000" advTm="3973"/>
    </mc:Choice>
    <mc:Fallback xmlns="">
      <p:transition spd="slow" advTm="397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Autofit/>
          </a:bodyPr>
          <a:lstStyle/>
          <a:p>
            <a:pPr>
              <a:lnSpc>
                <a:spcPct val="110000"/>
              </a:lnSpc>
            </a:pPr>
            <a:r>
              <a:rPr lang="en-US"/>
              <a:t>Potential Future Use Cases</a:t>
            </a:r>
            <a:br>
              <a:rPr lang="en-US"/>
            </a:br>
            <a:endParaRPr lang="en-CA"/>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extLst>
              <p:ext uri="{D42A27DB-BD31-4B8C-83A1-F6EECF244321}">
                <p14:modId xmlns:p14="http://schemas.microsoft.com/office/powerpoint/2010/main" val="3877798154"/>
              </p:ext>
            </p:extLst>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692394"/>
      </p:ext>
    </p:extLst>
  </p:cSld>
  <p:clrMapOvr>
    <a:masterClrMapping/>
  </p:clrMapOvr>
  <mc:AlternateContent xmlns:mc="http://schemas.openxmlformats.org/markup-compatibility/2006" xmlns:p14="http://schemas.microsoft.com/office/powerpoint/2010/main">
    <mc:Choice Requires="p14">
      <p:transition spd="slow" p14:dur="2000" advTm="6053"/>
    </mc:Choice>
    <mc:Fallback xmlns="">
      <p:transition spd="slow" advTm="60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1FB9-2183-9E15-1956-486F81170BF2}"/>
              </a:ext>
            </a:extLst>
          </p:cNvPr>
          <p:cNvSpPr>
            <a:spLocks noGrp="1"/>
          </p:cNvSpPr>
          <p:nvPr>
            <p:ph type="title"/>
          </p:nvPr>
        </p:nvSpPr>
        <p:spPr>
          <a:xfrm>
            <a:off x="558344" y="525381"/>
            <a:ext cx="5266194" cy="507242"/>
          </a:xfrm>
        </p:spPr>
        <p:txBody>
          <a:bodyPr anchor="t">
            <a:noAutofit/>
          </a:bodyPr>
          <a:lstStyle/>
          <a:p>
            <a:pPr>
              <a:lnSpc>
                <a:spcPct val="110000"/>
              </a:lnSpc>
            </a:pPr>
            <a:r>
              <a:rPr lang="en-US"/>
              <a:t>Cas </a:t>
            </a:r>
            <a:r>
              <a:rPr lang="en-US" err="1"/>
              <a:t>d’utilisation</a:t>
            </a:r>
            <a:r>
              <a:rPr lang="en-US"/>
              <a:t> </a:t>
            </a:r>
            <a:r>
              <a:rPr lang="en-US" err="1"/>
              <a:t>potentiels</a:t>
            </a:r>
            <a:r>
              <a:rPr lang="en-US"/>
              <a:t> </a:t>
            </a:r>
            <a:r>
              <a:rPr lang="en-US" err="1"/>
              <a:t>futurs</a:t>
            </a:r>
            <a:endParaRPr lang="en-CA"/>
          </a:p>
        </p:txBody>
      </p:sp>
      <p:sp>
        <p:nvSpPr>
          <p:cNvPr id="19" name="Text Placeholder 2">
            <a:extLst>
              <a:ext uri="{FF2B5EF4-FFF2-40B4-BE49-F238E27FC236}">
                <a16:creationId xmlns:a16="http://schemas.microsoft.com/office/drawing/2014/main" id="{0A3E17EF-9D28-F8D4-5792-022E22AED551}"/>
              </a:ext>
            </a:extLst>
          </p:cNvPr>
          <p:cNvSpPr>
            <a:spLocks noGrp="1"/>
          </p:cNvSpPr>
          <p:nvPr>
            <p:ph type="body" sz="quarter" idx="13"/>
          </p:nvPr>
        </p:nvSpPr>
        <p:spPr>
          <a:xfrm>
            <a:off x="6365875" y="512763"/>
            <a:ext cx="5286125" cy="519861"/>
          </a:xfrm>
        </p:spPr>
        <p:txBody>
          <a:bodyPr/>
          <a:lstStyle/>
          <a:p>
            <a:endParaRPr lang="en-US"/>
          </a:p>
        </p:txBody>
      </p:sp>
      <p:pic>
        <p:nvPicPr>
          <p:cNvPr id="8" name="Picture Placeholder 7" descr="A group of metal gears with words&#10;&#10;Description automatically generated">
            <a:extLst>
              <a:ext uri="{FF2B5EF4-FFF2-40B4-BE49-F238E27FC236}">
                <a16:creationId xmlns:a16="http://schemas.microsoft.com/office/drawing/2014/main" id="{754FAC5F-1832-68A7-C7B7-494C3C5446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2074" r="22074"/>
          <a:stretch>
            <a:fillRect/>
          </a:stretch>
        </p:blipFill>
        <p:spPr>
          <a:xfrm>
            <a:off x="6267451" y="1314450"/>
            <a:ext cx="5365750" cy="4706938"/>
          </a:xfrm>
        </p:spPr>
      </p:pic>
      <p:graphicFrame>
        <p:nvGraphicFramePr>
          <p:cNvPr id="21" name="Content Placeholder 3">
            <a:extLst>
              <a:ext uri="{FF2B5EF4-FFF2-40B4-BE49-F238E27FC236}">
                <a16:creationId xmlns:a16="http://schemas.microsoft.com/office/drawing/2014/main" id="{ABC6AB38-2CAE-A631-57A3-F815F625E7EB}"/>
              </a:ext>
            </a:extLst>
          </p:cNvPr>
          <p:cNvGraphicFramePr>
            <a:graphicFrameLocks noGrp="1"/>
          </p:cNvGraphicFramePr>
          <p:nvPr>
            <p:ph idx="14"/>
            <p:extLst>
              <p:ext uri="{D42A27DB-BD31-4B8C-83A1-F6EECF244321}">
                <p14:modId xmlns:p14="http://schemas.microsoft.com/office/powerpoint/2010/main" val="2729072226"/>
              </p:ext>
            </p:extLst>
          </p:nvPr>
        </p:nvGraphicFramePr>
        <p:xfrm>
          <a:off x="558344" y="1162050"/>
          <a:ext cx="5266194" cy="4859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4056436"/>
      </p:ext>
    </p:extLst>
  </p:cSld>
  <p:clrMapOvr>
    <a:masterClrMapping/>
  </p:clrMapOvr>
  <mc:AlternateContent xmlns:mc="http://schemas.openxmlformats.org/markup-compatibility/2006" xmlns:p14="http://schemas.microsoft.com/office/powerpoint/2010/main">
    <mc:Choice Requires="p14">
      <p:transition spd="slow" p14:dur="2000" advTm="6053"/>
    </mc:Choice>
    <mc:Fallback xmlns="">
      <p:transition spd="slow" advTm="60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2A4B-481C-9EED-5000-E9D54666215C}"/>
              </a:ext>
            </a:extLst>
          </p:cNvPr>
          <p:cNvSpPr>
            <a:spLocks noGrp="1"/>
          </p:cNvSpPr>
          <p:nvPr>
            <p:ph type="title"/>
          </p:nvPr>
        </p:nvSpPr>
        <p:spPr>
          <a:xfrm>
            <a:off x="550863" y="1314450"/>
            <a:ext cx="11093450" cy="1997075"/>
          </a:xfrm>
        </p:spPr>
        <p:txBody>
          <a:bodyPr anchor="b">
            <a:normAutofit/>
          </a:bodyPr>
          <a:lstStyle/>
          <a:p>
            <a:r>
              <a:rPr lang="en-US"/>
              <a:t>DFO Project</a:t>
            </a:r>
            <a:endParaRPr lang="en-CA"/>
          </a:p>
        </p:txBody>
      </p:sp>
      <p:sp>
        <p:nvSpPr>
          <p:cNvPr id="13" name="Content Placeholder 8">
            <a:extLst>
              <a:ext uri="{FF2B5EF4-FFF2-40B4-BE49-F238E27FC236}">
                <a16:creationId xmlns:a16="http://schemas.microsoft.com/office/drawing/2014/main" id="{82EC4E4B-5594-9E40-0DC3-5446212743EA}"/>
              </a:ext>
            </a:extLst>
          </p:cNvPr>
          <p:cNvSpPr>
            <a:spLocks noGrp="1"/>
          </p:cNvSpPr>
          <p:nvPr>
            <p:ph type="body" idx="1"/>
          </p:nvPr>
        </p:nvSpPr>
        <p:spPr>
          <a:xfrm>
            <a:off x="550863" y="3338513"/>
            <a:ext cx="11093450" cy="2866344"/>
          </a:xfrm>
        </p:spPr>
        <p:txBody>
          <a:bodyPr>
            <a:normAutofit/>
          </a:bodyPr>
          <a:lstStyle/>
          <a:p>
            <a:pPr lvl="1"/>
            <a:r>
              <a:rPr lang="en-US" b="0">
                <a:solidFill>
                  <a:schemeClr val="accent4">
                    <a:lumMod val="75000"/>
                    <a:lumOff val="25000"/>
                  </a:schemeClr>
                </a:solidFill>
              </a:rPr>
              <a:t>D</a:t>
            </a:r>
            <a:r>
              <a:rPr lang="en-US" b="0" i="0">
                <a:solidFill>
                  <a:schemeClr val="accent4">
                    <a:lumMod val="75000"/>
                    <a:lumOff val="25000"/>
                  </a:schemeClr>
                </a:solidFill>
              </a:rPr>
              <a:t>FO is investigating the possibility of using Internet of Things (IoT) technology to support the tracking of science lab assets. </a:t>
            </a:r>
          </a:p>
          <a:p>
            <a:pPr lvl="1"/>
            <a:endParaRPr lang="en-CA">
              <a:solidFill>
                <a:schemeClr val="accent4">
                  <a:lumMod val="75000"/>
                  <a:lumOff val="25000"/>
                </a:schemeClr>
              </a:solidFill>
            </a:endParaRPr>
          </a:p>
          <a:p>
            <a:pPr lvl="1"/>
            <a:r>
              <a:rPr lang="en-US" b="0" i="0">
                <a:solidFill>
                  <a:schemeClr val="accent4">
                    <a:lumMod val="75000"/>
                    <a:lumOff val="25000"/>
                  </a:schemeClr>
                </a:solidFill>
              </a:rPr>
              <a:t>Before committing significant resources to a pilot project DFO is working with SSC Subject Matter Experts in this field to understand what these technologies can do.</a:t>
            </a:r>
          </a:p>
          <a:p>
            <a:pPr lvl="1"/>
            <a:endParaRPr lang="en-CA">
              <a:solidFill>
                <a:schemeClr val="accent4">
                  <a:lumMod val="75000"/>
                  <a:lumOff val="25000"/>
                </a:schemeClr>
              </a:solidFill>
            </a:endParaRPr>
          </a:p>
          <a:p>
            <a:pPr lvl="1"/>
            <a:r>
              <a:rPr lang="en-US" b="0">
                <a:solidFill>
                  <a:schemeClr val="accent4">
                    <a:lumMod val="75000"/>
                    <a:lumOff val="25000"/>
                  </a:schemeClr>
                </a:solidFill>
              </a:rPr>
              <a:t>Learn from SSC </a:t>
            </a:r>
            <a:r>
              <a:rPr lang="en-US" b="0" i="0">
                <a:solidFill>
                  <a:schemeClr val="accent4">
                    <a:lumMod val="75000"/>
                    <a:lumOff val="25000"/>
                  </a:schemeClr>
                </a:solidFill>
              </a:rPr>
              <a:t>how IoT devices can be leveraged to track usage and location of expensive scientific assets. </a:t>
            </a:r>
            <a:endParaRPr lang="en-CA">
              <a:solidFill>
                <a:schemeClr val="accent4">
                  <a:lumMod val="75000"/>
                  <a:lumOff val="25000"/>
                </a:schemeClr>
              </a:solidFill>
            </a:endParaRPr>
          </a:p>
        </p:txBody>
      </p:sp>
      <p:pic>
        <p:nvPicPr>
          <p:cNvPr id="12" name="Picture 11" descr="Person using microscope">
            <a:extLst>
              <a:ext uri="{FF2B5EF4-FFF2-40B4-BE49-F238E27FC236}">
                <a16:creationId xmlns:a16="http://schemas.microsoft.com/office/drawing/2014/main" id="{D13BEE51-A1EE-7BC3-FF5E-3C9426E90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86" y="357008"/>
            <a:ext cx="11093449" cy="2414890"/>
          </a:xfrm>
          <a:prstGeom prst="rect">
            <a:avLst/>
          </a:prstGeom>
        </p:spPr>
      </p:pic>
    </p:spTree>
    <p:extLst>
      <p:ext uri="{BB962C8B-B14F-4D97-AF65-F5344CB8AC3E}">
        <p14:creationId xmlns:p14="http://schemas.microsoft.com/office/powerpoint/2010/main" val="3500463589"/>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2A4B-481C-9EED-5000-E9D54666215C}"/>
              </a:ext>
            </a:extLst>
          </p:cNvPr>
          <p:cNvSpPr>
            <a:spLocks noGrp="1"/>
          </p:cNvSpPr>
          <p:nvPr>
            <p:ph type="title"/>
          </p:nvPr>
        </p:nvSpPr>
        <p:spPr>
          <a:xfrm>
            <a:off x="550863" y="1314450"/>
            <a:ext cx="11093450" cy="1997075"/>
          </a:xfrm>
        </p:spPr>
        <p:txBody>
          <a:bodyPr anchor="b">
            <a:normAutofit/>
          </a:bodyPr>
          <a:lstStyle/>
          <a:p>
            <a:r>
              <a:rPr lang="en-US" err="1"/>
              <a:t>Projet</a:t>
            </a:r>
            <a:r>
              <a:rPr lang="en-US"/>
              <a:t> MPO</a:t>
            </a:r>
            <a:endParaRPr lang="en-CA"/>
          </a:p>
        </p:txBody>
      </p:sp>
      <p:sp>
        <p:nvSpPr>
          <p:cNvPr id="13" name="Content Placeholder 8">
            <a:extLst>
              <a:ext uri="{FF2B5EF4-FFF2-40B4-BE49-F238E27FC236}">
                <a16:creationId xmlns:a16="http://schemas.microsoft.com/office/drawing/2014/main" id="{82EC4E4B-5594-9E40-0DC3-5446212743EA}"/>
              </a:ext>
            </a:extLst>
          </p:cNvPr>
          <p:cNvSpPr>
            <a:spLocks noGrp="1"/>
          </p:cNvSpPr>
          <p:nvPr>
            <p:ph type="body" idx="1"/>
          </p:nvPr>
        </p:nvSpPr>
        <p:spPr>
          <a:xfrm>
            <a:off x="550863" y="3338513"/>
            <a:ext cx="11093450" cy="2866344"/>
          </a:xfrm>
        </p:spPr>
        <p:txBody>
          <a:bodyPr>
            <a:normAutofit/>
          </a:bodyPr>
          <a:lstStyle/>
          <a:p>
            <a:pPr lvl="1"/>
            <a:r>
              <a:rPr lang="fr-FR" b="0">
                <a:solidFill>
                  <a:schemeClr val="accent4">
                    <a:lumMod val="75000"/>
                    <a:lumOff val="25000"/>
                  </a:schemeClr>
                </a:solidFill>
              </a:rPr>
              <a:t>Le MPO étudie la possibilité d’utiliser la technologie de l’Internet des objets (</a:t>
            </a:r>
            <a:r>
              <a:rPr lang="fr-FR" b="0" err="1">
                <a:solidFill>
                  <a:schemeClr val="accent4">
                    <a:lumMod val="75000"/>
                    <a:lumOff val="25000"/>
                  </a:schemeClr>
                </a:solidFill>
              </a:rPr>
              <a:t>IdO</a:t>
            </a:r>
            <a:r>
              <a:rPr lang="fr-FR" b="0">
                <a:solidFill>
                  <a:schemeClr val="accent4">
                    <a:lumMod val="75000"/>
                    <a:lumOff val="25000"/>
                  </a:schemeClr>
                </a:solidFill>
              </a:rPr>
              <a:t>) pour améliorer le suivi des équipements des laboratoires scientifiques.</a:t>
            </a:r>
          </a:p>
          <a:p>
            <a:pPr lvl="1"/>
            <a:endParaRPr lang="en-CA">
              <a:solidFill>
                <a:schemeClr val="accent4">
                  <a:lumMod val="75000"/>
                  <a:lumOff val="25000"/>
                </a:schemeClr>
              </a:solidFill>
            </a:endParaRPr>
          </a:p>
          <a:p>
            <a:pPr lvl="1"/>
            <a:r>
              <a:rPr lang="fr-FR" b="0" i="0">
                <a:solidFill>
                  <a:schemeClr val="accent4">
                    <a:lumMod val="75000"/>
                    <a:lumOff val="25000"/>
                  </a:schemeClr>
                </a:solidFill>
              </a:rPr>
              <a:t>Avant d’engager des ressources importantes dans un projet pilote, le MPO collabore avec des experts en la matière du SPC afin de mieux comprendre les capacités de ces technologies.</a:t>
            </a:r>
          </a:p>
          <a:p>
            <a:pPr lvl="1"/>
            <a:endParaRPr lang="en-CA">
              <a:solidFill>
                <a:schemeClr val="accent4">
                  <a:lumMod val="75000"/>
                  <a:lumOff val="25000"/>
                </a:schemeClr>
              </a:solidFill>
            </a:endParaRPr>
          </a:p>
          <a:p>
            <a:pPr lvl="1"/>
            <a:r>
              <a:rPr lang="fr-FR" b="0">
                <a:solidFill>
                  <a:schemeClr val="accent4">
                    <a:lumMod val="75000"/>
                    <a:lumOff val="25000"/>
                  </a:schemeClr>
                </a:solidFill>
              </a:rPr>
              <a:t>Apprenez auprès du SPC comment tirer parti des dispositifs </a:t>
            </a:r>
            <a:r>
              <a:rPr lang="fr-FR" b="0" err="1">
                <a:solidFill>
                  <a:schemeClr val="accent4">
                    <a:lumMod val="75000"/>
                    <a:lumOff val="25000"/>
                  </a:schemeClr>
                </a:solidFill>
              </a:rPr>
              <a:t>IdO</a:t>
            </a:r>
            <a:r>
              <a:rPr lang="fr-FR" b="0">
                <a:solidFill>
                  <a:schemeClr val="accent4">
                    <a:lumMod val="75000"/>
                    <a:lumOff val="25000"/>
                  </a:schemeClr>
                </a:solidFill>
              </a:rPr>
              <a:t> pour suivre l’utilisation et la localisation des équipements scientifiques coûteux.</a:t>
            </a:r>
            <a:endParaRPr lang="en-CA">
              <a:solidFill>
                <a:schemeClr val="accent4">
                  <a:lumMod val="75000"/>
                  <a:lumOff val="25000"/>
                </a:schemeClr>
              </a:solidFill>
            </a:endParaRPr>
          </a:p>
        </p:txBody>
      </p:sp>
      <p:pic>
        <p:nvPicPr>
          <p:cNvPr id="12" name="Picture 11" descr="Person using microscope">
            <a:extLst>
              <a:ext uri="{FF2B5EF4-FFF2-40B4-BE49-F238E27FC236}">
                <a16:creationId xmlns:a16="http://schemas.microsoft.com/office/drawing/2014/main" id="{D13BEE51-A1EE-7BC3-FF5E-3C9426E90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86" y="357008"/>
            <a:ext cx="11093449" cy="2414890"/>
          </a:xfrm>
          <a:prstGeom prst="rect">
            <a:avLst/>
          </a:prstGeom>
        </p:spPr>
      </p:pic>
    </p:spTree>
    <p:extLst>
      <p:ext uri="{BB962C8B-B14F-4D97-AF65-F5344CB8AC3E}">
        <p14:creationId xmlns:p14="http://schemas.microsoft.com/office/powerpoint/2010/main" val="3194279086"/>
      </p:ext>
    </p:extLst>
  </p:cSld>
  <p:clrMapOvr>
    <a:masterClrMapping/>
  </p:clrMapOvr>
  <mc:AlternateContent xmlns:mc="http://schemas.openxmlformats.org/markup-compatibility/2006" xmlns:p14="http://schemas.microsoft.com/office/powerpoint/2010/main">
    <mc:Choice Requires="p14">
      <p:transition spd="slow" p14:dur="2000" advTm="4843"/>
    </mc:Choice>
    <mc:Fallback xmlns="">
      <p:transition spd="slow" advTm="484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FD8-B6F4-BDFE-1F91-19CDA610953D}"/>
              </a:ext>
            </a:extLst>
          </p:cNvPr>
          <p:cNvSpPr>
            <a:spLocks noGrp="1"/>
          </p:cNvSpPr>
          <p:nvPr>
            <p:ph type="title"/>
          </p:nvPr>
        </p:nvSpPr>
        <p:spPr>
          <a:xfrm>
            <a:off x="558344" y="525381"/>
            <a:ext cx="5266194" cy="507242"/>
          </a:xfrm>
        </p:spPr>
        <p:txBody>
          <a:bodyPr anchor="t">
            <a:normAutofit/>
          </a:bodyPr>
          <a:lstStyle/>
          <a:p>
            <a:r>
              <a:rPr lang="en-US"/>
              <a:t>DFO Proof of Concept</a:t>
            </a:r>
            <a:endParaRPr lang="en-CA"/>
          </a:p>
        </p:txBody>
      </p:sp>
      <p:sp>
        <p:nvSpPr>
          <p:cNvPr id="15" name="Text Placeholder 2">
            <a:extLst>
              <a:ext uri="{FF2B5EF4-FFF2-40B4-BE49-F238E27FC236}">
                <a16:creationId xmlns:a16="http://schemas.microsoft.com/office/drawing/2014/main" id="{668E8568-9142-8D96-32DF-503C413E00E6}"/>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DDDAAB76-56CA-7297-AF97-91798AF91DCD}"/>
              </a:ext>
            </a:extLst>
          </p:cNvPr>
          <p:cNvGraphicFramePr>
            <a:graphicFrameLocks noGrp="1"/>
          </p:cNvGraphicFramePr>
          <p:nvPr>
            <p:ph idx="1"/>
            <p:extLst>
              <p:ext uri="{D42A27DB-BD31-4B8C-83A1-F6EECF244321}">
                <p14:modId xmlns:p14="http://schemas.microsoft.com/office/powerpoint/2010/main" val="400160984"/>
              </p:ext>
            </p:extLst>
          </p:nvPr>
        </p:nvGraphicFramePr>
        <p:xfrm>
          <a:off x="521620" y="1920519"/>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36FBE080-15E4-4276-9224-DFE9F71E43D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3" name="Rectangle: Top Corners Rounded 12">
              <a:extLst>
                <a:ext uri="{FF2B5EF4-FFF2-40B4-BE49-F238E27FC236}">
                  <a16:creationId xmlns:a16="http://schemas.microsoft.com/office/drawing/2014/main" id="{9D0ECA3A-7DD3-7544-D2A6-F80C1A566F9D}"/>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4" name="Rectangle: Top Corners Rounded 4">
              <a:extLst>
                <a:ext uri="{FF2B5EF4-FFF2-40B4-BE49-F238E27FC236}">
                  <a16:creationId xmlns:a16="http://schemas.microsoft.com/office/drawing/2014/main" id="{D5BB163B-A2FC-4EBC-44F1-E02139F422D6}"/>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Key Business Goals</a:t>
              </a:r>
              <a:endParaRPr lang="en-CA" sz="3000" kern="1200"/>
            </a:p>
          </p:txBody>
        </p:sp>
      </p:grpSp>
    </p:spTree>
    <p:extLst>
      <p:ext uri="{BB962C8B-B14F-4D97-AF65-F5344CB8AC3E}">
        <p14:creationId xmlns:p14="http://schemas.microsoft.com/office/powerpoint/2010/main" val="1796986750"/>
      </p:ext>
    </p:extLst>
  </p:cSld>
  <p:clrMapOvr>
    <a:masterClrMapping/>
  </p:clrMapOvr>
  <mc:AlternateContent xmlns:mc="http://schemas.openxmlformats.org/markup-compatibility/2006" xmlns:p14="http://schemas.microsoft.com/office/powerpoint/2010/main">
    <mc:Choice Requires="p14">
      <p:transition spd="slow" p14:dur="2000" advTm="4406"/>
    </mc:Choice>
    <mc:Fallback xmlns="">
      <p:transition spd="slow" advTm="440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FD8-B6F4-BDFE-1F91-19CDA610953D}"/>
              </a:ext>
            </a:extLst>
          </p:cNvPr>
          <p:cNvSpPr>
            <a:spLocks noGrp="1"/>
          </p:cNvSpPr>
          <p:nvPr>
            <p:ph type="title"/>
          </p:nvPr>
        </p:nvSpPr>
        <p:spPr>
          <a:xfrm>
            <a:off x="558344" y="525381"/>
            <a:ext cx="5266194" cy="507242"/>
          </a:xfrm>
        </p:spPr>
        <p:txBody>
          <a:bodyPr anchor="t">
            <a:normAutofit/>
          </a:bodyPr>
          <a:lstStyle/>
          <a:p>
            <a:r>
              <a:rPr lang="en-US"/>
              <a:t>MPO : </a:t>
            </a:r>
            <a:r>
              <a:rPr lang="en-US" err="1"/>
              <a:t>Preuve</a:t>
            </a:r>
            <a:r>
              <a:rPr lang="en-US"/>
              <a:t> de Concept</a:t>
            </a:r>
            <a:endParaRPr lang="en-CA"/>
          </a:p>
        </p:txBody>
      </p:sp>
      <p:sp>
        <p:nvSpPr>
          <p:cNvPr id="15" name="Text Placeholder 2">
            <a:extLst>
              <a:ext uri="{FF2B5EF4-FFF2-40B4-BE49-F238E27FC236}">
                <a16:creationId xmlns:a16="http://schemas.microsoft.com/office/drawing/2014/main" id="{668E8568-9142-8D96-32DF-503C413E00E6}"/>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DDDAAB76-56CA-7297-AF97-91798AF91DCD}"/>
              </a:ext>
            </a:extLst>
          </p:cNvPr>
          <p:cNvGraphicFramePr>
            <a:graphicFrameLocks noGrp="1"/>
          </p:cNvGraphicFramePr>
          <p:nvPr>
            <p:ph idx="1"/>
            <p:extLst>
              <p:ext uri="{D42A27DB-BD31-4B8C-83A1-F6EECF244321}">
                <p14:modId xmlns:p14="http://schemas.microsoft.com/office/powerpoint/2010/main" val="2461591019"/>
              </p:ext>
            </p:extLst>
          </p:nvPr>
        </p:nvGraphicFramePr>
        <p:xfrm>
          <a:off x="521620" y="1920519"/>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36FBE080-15E4-4276-9224-DFE9F71E43D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3" name="Rectangle: Top Corners Rounded 12">
              <a:extLst>
                <a:ext uri="{FF2B5EF4-FFF2-40B4-BE49-F238E27FC236}">
                  <a16:creationId xmlns:a16="http://schemas.microsoft.com/office/drawing/2014/main" id="{9D0ECA3A-7DD3-7544-D2A6-F80C1A566F9D}"/>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4" name="Rectangle: Top Corners Rounded 4">
              <a:extLst>
                <a:ext uri="{FF2B5EF4-FFF2-40B4-BE49-F238E27FC236}">
                  <a16:creationId xmlns:a16="http://schemas.microsoft.com/office/drawing/2014/main" id="{D5BB163B-A2FC-4EBC-44F1-E02139F422D6}"/>
                </a:ext>
              </a:extLst>
            </p:cNvPr>
            <p:cNvSpPr txBox="1"/>
            <p:nvPr/>
          </p:nvSpPr>
          <p:spPr>
            <a:xfrm>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Objectifs </a:t>
              </a:r>
              <a:r>
                <a:rPr lang="en-US" sz="3000" b="1" kern="1200" err="1"/>
                <a:t>Clés</a:t>
              </a:r>
              <a:r>
                <a:rPr lang="en-US" sz="3000" b="1" kern="1200"/>
                <a:t>  </a:t>
              </a:r>
              <a:endParaRPr lang="en-CA" sz="3000" kern="1200"/>
            </a:p>
          </p:txBody>
        </p:sp>
      </p:grpSp>
    </p:spTree>
    <p:extLst>
      <p:ext uri="{BB962C8B-B14F-4D97-AF65-F5344CB8AC3E}">
        <p14:creationId xmlns:p14="http://schemas.microsoft.com/office/powerpoint/2010/main" val="239247391"/>
      </p:ext>
    </p:extLst>
  </p:cSld>
  <p:clrMapOvr>
    <a:masterClrMapping/>
  </p:clrMapOvr>
  <mc:AlternateContent xmlns:mc="http://schemas.openxmlformats.org/markup-compatibility/2006" xmlns:p14="http://schemas.microsoft.com/office/powerpoint/2010/main">
    <mc:Choice Requires="p14">
      <p:transition spd="slow" p14:dur="2000" advTm="4406"/>
    </mc:Choice>
    <mc:Fallback xmlns="">
      <p:transition spd="slow" advTm="440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BBC-9CA8-41A6-9043-EC3C760CCDE5}"/>
              </a:ext>
            </a:extLst>
          </p:cNvPr>
          <p:cNvSpPr>
            <a:spLocks noGrp="1"/>
          </p:cNvSpPr>
          <p:nvPr>
            <p:ph type="title"/>
          </p:nvPr>
        </p:nvSpPr>
        <p:spPr>
          <a:xfrm>
            <a:off x="558344" y="525381"/>
            <a:ext cx="11083690" cy="507242"/>
          </a:xfrm>
        </p:spPr>
        <p:txBody>
          <a:bodyPr anchor="t">
            <a:normAutofit/>
          </a:bodyPr>
          <a:lstStyle/>
          <a:p>
            <a:r>
              <a:rPr lang="en-CA"/>
              <a:t>Internet of Things – what it is and why it matters</a:t>
            </a:r>
            <a:endParaRPr lang="en-US"/>
          </a:p>
        </p:txBody>
      </p:sp>
      <p:graphicFrame>
        <p:nvGraphicFramePr>
          <p:cNvPr id="44" name="Content Placeholder 2">
            <a:extLst>
              <a:ext uri="{FF2B5EF4-FFF2-40B4-BE49-F238E27FC236}">
                <a16:creationId xmlns:a16="http://schemas.microsoft.com/office/drawing/2014/main" id="{D0AA24B8-C5C4-7E6C-9605-BAE7CB3BB553}"/>
              </a:ext>
            </a:extLst>
          </p:cNvPr>
          <p:cNvGraphicFramePr>
            <a:graphicFrameLocks noGrp="1"/>
          </p:cNvGraphicFramePr>
          <p:nvPr>
            <p:ph idx="1"/>
            <p:extLst>
              <p:ext uri="{D42A27DB-BD31-4B8C-83A1-F6EECF244321}">
                <p14:modId xmlns:p14="http://schemas.microsoft.com/office/powerpoint/2010/main" val="2344385435"/>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003011"/>
      </p:ext>
    </p:extLst>
  </p:cSld>
  <p:clrMapOvr>
    <a:masterClrMapping/>
  </p:clrMapOvr>
  <mc:AlternateContent xmlns:mc="http://schemas.openxmlformats.org/markup-compatibility/2006" xmlns:p14="http://schemas.microsoft.com/office/powerpoint/2010/main">
    <mc:Choice Requires="p14">
      <p:transition spd="slow" p14:dur="2000" advTm="5145"/>
    </mc:Choice>
    <mc:Fallback xmlns="">
      <p:transition spd="slow" advTm="514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A6484-6195-6677-B866-5B143D13CC15}"/>
              </a:ext>
            </a:extLst>
          </p:cNvPr>
          <p:cNvSpPr>
            <a:spLocks noGrp="1"/>
          </p:cNvSpPr>
          <p:nvPr>
            <p:ph type="title"/>
          </p:nvPr>
        </p:nvSpPr>
        <p:spPr>
          <a:xfrm>
            <a:off x="558344" y="525381"/>
            <a:ext cx="5266194" cy="507242"/>
          </a:xfrm>
        </p:spPr>
        <p:txBody>
          <a:bodyPr anchor="t">
            <a:normAutofit/>
          </a:bodyPr>
          <a:lstStyle/>
          <a:p>
            <a:r>
              <a:rPr lang="en-US"/>
              <a:t>Discovered Benefits</a:t>
            </a:r>
            <a:endParaRPr lang="en-CA"/>
          </a:p>
        </p:txBody>
      </p:sp>
      <p:sp>
        <p:nvSpPr>
          <p:cNvPr id="11" name="Text Placeholder 2">
            <a:extLst>
              <a:ext uri="{FF2B5EF4-FFF2-40B4-BE49-F238E27FC236}">
                <a16:creationId xmlns:a16="http://schemas.microsoft.com/office/drawing/2014/main" id="{B648B286-08ED-C53A-2ACE-C805E18CF255}"/>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EE696C20-746D-A5C8-D7D5-0DDD248C2AC4}"/>
              </a:ext>
            </a:extLst>
          </p:cNvPr>
          <p:cNvGraphicFramePr>
            <a:graphicFrameLocks noGrp="1"/>
          </p:cNvGraphicFramePr>
          <p:nvPr>
            <p:ph idx="1"/>
            <p:extLst>
              <p:ext uri="{D42A27DB-BD31-4B8C-83A1-F6EECF244321}">
                <p14:modId xmlns:p14="http://schemas.microsoft.com/office/powerpoint/2010/main" val="1702773170"/>
              </p:ext>
            </p:extLst>
          </p:nvPr>
        </p:nvGraphicFramePr>
        <p:xfrm>
          <a:off x="558344" y="1414386"/>
          <a:ext cx="11093656" cy="4733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446871"/>
      </p:ext>
    </p:extLst>
  </p:cSld>
  <p:clrMapOvr>
    <a:masterClrMapping/>
  </p:clrMapOvr>
  <mc:AlternateContent xmlns:mc="http://schemas.openxmlformats.org/markup-compatibility/2006" xmlns:p14="http://schemas.microsoft.com/office/powerpoint/2010/main">
    <mc:Choice Requires="p14">
      <p:transition spd="slow" p14:dur="2000" advTm="4482"/>
    </mc:Choice>
    <mc:Fallback xmlns="">
      <p:transition spd="slow" advTm="44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A6484-6195-6677-B866-5B143D13CC15}"/>
              </a:ext>
            </a:extLst>
          </p:cNvPr>
          <p:cNvSpPr>
            <a:spLocks noGrp="1"/>
          </p:cNvSpPr>
          <p:nvPr>
            <p:ph type="title"/>
          </p:nvPr>
        </p:nvSpPr>
        <p:spPr>
          <a:xfrm>
            <a:off x="558344" y="525381"/>
            <a:ext cx="5266194" cy="507242"/>
          </a:xfrm>
        </p:spPr>
        <p:txBody>
          <a:bodyPr anchor="t">
            <a:normAutofit/>
          </a:bodyPr>
          <a:lstStyle/>
          <a:p>
            <a:r>
              <a:rPr lang="en-US" err="1"/>
              <a:t>Bénéfices</a:t>
            </a:r>
            <a:r>
              <a:rPr lang="en-US"/>
              <a:t> </a:t>
            </a:r>
            <a:r>
              <a:rPr lang="en-US" err="1"/>
              <a:t>Identifiés</a:t>
            </a:r>
            <a:endParaRPr lang="en-CA"/>
          </a:p>
        </p:txBody>
      </p:sp>
      <p:sp>
        <p:nvSpPr>
          <p:cNvPr id="11" name="Text Placeholder 2">
            <a:extLst>
              <a:ext uri="{FF2B5EF4-FFF2-40B4-BE49-F238E27FC236}">
                <a16:creationId xmlns:a16="http://schemas.microsoft.com/office/drawing/2014/main" id="{B648B286-08ED-C53A-2ACE-C805E18CF255}"/>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6" name="Content Placeholder 5">
            <a:extLst>
              <a:ext uri="{FF2B5EF4-FFF2-40B4-BE49-F238E27FC236}">
                <a16:creationId xmlns:a16="http://schemas.microsoft.com/office/drawing/2014/main" id="{EE696C20-746D-A5C8-D7D5-0DDD248C2AC4}"/>
              </a:ext>
            </a:extLst>
          </p:cNvPr>
          <p:cNvGraphicFramePr>
            <a:graphicFrameLocks noGrp="1"/>
          </p:cNvGraphicFramePr>
          <p:nvPr>
            <p:ph idx="1"/>
            <p:extLst>
              <p:ext uri="{D42A27DB-BD31-4B8C-83A1-F6EECF244321}">
                <p14:modId xmlns:p14="http://schemas.microsoft.com/office/powerpoint/2010/main" val="3231314696"/>
              </p:ext>
            </p:extLst>
          </p:nvPr>
        </p:nvGraphicFramePr>
        <p:xfrm>
          <a:off x="558344" y="1414386"/>
          <a:ext cx="11093656" cy="4648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128196"/>
      </p:ext>
    </p:extLst>
  </p:cSld>
  <p:clrMapOvr>
    <a:masterClrMapping/>
  </p:clrMapOvr>
  <mc:AlternateContent xmlns:mc="http://schemas.openxmlformats.org/markup-compatibility/2006" xmlns:p14="http://schemas.microsoft.com/office/powerpoint/2010/main">
    <mc:Choice Requires="p14">
      <p:transition spd="slow" p14:dur="2000" advTm="4482"/>
    </mc:Choice>
    <mc:Fallback xmlns="">
      <p:transition spd="slow" advTm="44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3FFDEE-E8E3-BDBB-7A9F-59685532442F}"/>
              </a:ext>
            </a:extLst>
          </p:cNvPr>
          <p:cNvSpPr>
            <a:spLocks noGrp="1"/>
          </p:cNvSpPr>
          <p:nvPr>
            <p:ph type="title"/>
          </p:nvPr>
        </p:nvSpPr>
        <p:spPr>
          <a:xfrm>
            <a:off x="558344" y="525381"/>
            <a:ext cx="5266194" cy="507242"/>
          </a:xfrm>
        </p:spPr>
        <p:txBody>
          <a:bodyPr/>
          <a:lstStyle/>
          <a:p>
            <a:endParaRPr lang="en-US"/>
          </a:p>
        </p:txBody>
      </p:sp>
      <p:sp>
        <p:nvSpPr>
          <p:cNvPr id="18" name="Text Placeholder 2">
            <a:extLst>
              <a:ext uri="{FF2B5EF4-FFF2-40B4-BE49-F238E27FC236}">
                <a16:creationId xmlns:a16="http://schemas.microsoft.com/office/drawing/2014/main" id="{9E6E07F4-082E-AD10-FBCD-4701B49FCC6C}"/>
              </a:ext>
            </a:extLst>
          </p:cNvPr>
          <p:cNvSpPr>
            <a:spLocks noGrp="1"/>
          </p:cNvSpPr>
          <p:nvPr>
            <p:ph type="body" sz="quarter" idx="13"/>
          </p:nvPr>
        </p:nvSpPr>
        <p:spPr>
          <a:xfrm>
            <a:off x="6365875" y="512763"/>
            <a:ext cx="5286125" cy="519861"/>
          </a:xfrm>
        </p:spPr>
        <p:txBody>
          <a:bodyPr/>
          <a:lstStyle/>
          <a:p>
            <a:endParaRPr lang="en-US"/>
          </a:p>
        </p:txBody>
      </p:sp>
      <p:sp>
        <p:nvSpPr>
          <p:cNvPr id="4" name="Content Placeholder 3">
            <a:extLst>
              <a:ext uri="{FF2B5EF4-FFF2-40B4-BE49-F238E27FC236}">
                <a16:creationId xmlns:a16="http://schemas.microsoft.com/office/drawing/2014/main" id="{FA66B532-53CD-82B0-909C-86C6707B64C8}"/>
              </a:ext>
            </a:extLst>
          </p:cNvPr>
          <p:cNvSpPr>
            <a:spLocks noGrp="1"/>
          </p:cNvSpPr>
          <p:nvPr>
            <p:ph idx="1"/>
          </p:nvPr>
        </p:nvSpPr>
        <p:spPr>
          <a:xfrm>
            <a:off x="558344" y="1414387"/>
            <a:ext cx="11093656" cy="4646602"/>
          </a:xfrm>
        </p:spPr>
        <p:txBody>
          <a:bodyPr>
            <a:normAutofit lnSpcReduction="10000"/>
          </a:bodyPr>
          <a:lstStyle/>
          <a:p>
            <a:endParaRPr lang="en-US"/>
          </a:p>
          <a:p>
            <a:endParaRPr lang="en-US"/>
          </a:p>
          <a:p>
            <a:endParaRPr lang="en-US"/>
          </a:p>
          <a:p>
            <a:endParaRPr lang="en-US"/>
          </a:p>
          <a:p>
            <a:pPr marL="0" indent="0">
              <a:buNone/>
            </a:pPr>
            <a:r>
              <a:rPr lang="en-US"/>
              <a:t>AAFC IoT Project</a:t>
            </a:r>
          </a:p>
          <a:p>
            <a:pPr marL="457200" lvl="1" indent="0">
              <a:buNone/>
            </a:pPr>
            <a:r>
              <a:rPr lang="en-US" sz="3200" b="0"/>
              <a:t>Help Agriculture and Agri-Foods Canada researchers onboard current IoT sensors to new cloud environment</a:t>
            </a:r>
          </a:p>
          <a:p>
            <a:pPr lvl="1"/>
            <a:endParaRPr lang="en-CA" sz="3200"/>
          </a:p>
          <a:p>
            <a:pPr lvl="1"/>
            <a:endParaRPr lang="en-CA" sz="3200"/>
          </a:p>
        </p:txBody>
      </p:sp>
      <p:pic>
        <p:nvPicPr>
          <p:cNvPr id="22" name="Picture 21" descr="A person using a tablet in a farm&#10;&#10;Description automatically generated">
            <a:extLst>
              <a:ext uri="{FF2B5EF4-FFF2-40B4-BE49-F238E27FC236}">
                <a16:creationId xmlns:a16="http://schemas.microsoft.com/office/drawing/2014/main" id="{DB95ABFA-7A42-E90F-9A18-6488F9879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1100"/>
            <a:ext cx="9563100" cy="2756847"/>
          </a:xfrm>
          <a:prstGeom prst="rect">
            <a:avLst/>
          </a:prstGeom>
        </p:spPr>
      </p:pic>
    </p:spTree>
    <p:extLst>
      <p:ext uri="{BB962C8B-B14F-4D97-AF65-F5344CB8AC3E}">
        <p14:creationId xmlns:p14="http://schemas.microsoft.com/office/powerpoint/2010/main" val="2847489034"/>
      </p:ext>
    </p:extLst>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3FFDEE-E8E3-BDBB-7A9F-59685532442F}"/>
              </a:ext>
            </a:extLst>
          </p:cNvPr>
          <p:cNvSpPr>
            <a:spLocks noGrp="1"/>
          </p:cNvSpPr>
          <p:nvPr>
            <p:ph type="title"/>
          </p:nvPr>
        </p:nvSpPr>
        <p:spPr>
          <a:xfrm>
            <a:off x="558344" y="525381"/>
            <a:ext cx="5266194" cy="507242"/>
          </a:xfrm>
        </p:spPr>
        <p:txBody>
          <a:bodyPr/>
          <a:lstStyle/>
          <a:p>
            <a:endParaRPr lang="en-US"/>
          </a:p>
        </p:txBody>
      </p:sp>
      <p:sp>
        <p:nvSpPr>
          <p:cNvPr id="18" name="Text Placeholder 2">
            <a:extLst>
              <a:ext uri="{FF2B5EF4-FFF2-40B4-BE49-F238E27FC236}">
                <a16:creationId xmlns:a16="http://schemas.microsoft.com/office/drawing/2014/main" id="{9E6E07F4-082E-AD10-FBCD-4701B49FCC6C}"/>
              </a:ext>
            </a:extLst>
          </p:cNvPr>
          <p:cNvSpPr>
            <a:spLocks noGrp="1"/>
          </p:cNvSpPr>
          <p:nvPr>
            <p:ph type="body" sz="quarter" idx="13"/>
          </p:nvPr>
        </p:nvSpPr>
        <p:spPr>
          <a:xfrm>
            <a:off x="6365875" y="512763"/>
            <a:ext cx="5286125" cy="519861"/>
          </a:xfrm>
        </p:spPr>
        <p:txBody>
          <a:bodyPr/>
          <a:lstStyle/>
          <a:p>
            <a:endParaRPr lang="en-US"/>
          </a:p>
        </p:txBody>
      </p:sp>
      <p:sp>
        <p:nvSpPr>
          <p:cNvPr id="4" name="Content Placeholder 3">
            <a:extLst>
              <a:ext uri="{FF2B5EF4-FFF2-40B4-BE49-F238E27FC236}">
                <a16:creationId xmlns:a16="http://schemas.microsoft.com/office/drawing/2014/main" id="{FA66B532-53CD-82B0-909C-86C6707B64C8}"/>
              </a:ext>
            </a:extLst>
          </p:cNvPr>
          <p:cNvSpPr>
            <a:spLocks noGrp="1"/>
          </p:cNvSpPr>
          <p:nvPr>
            <p:ph idx="1"/>
          </p:nvPr>
        </p:nvSpPr>
        <p:spPr>
          <a:xfrm>
            <a:off x="558344" y="1414387"/>
            <a:ext cx="11093656" cy="5042018"/>
          </a:xfrm>
        </p:spPr>
        <p:txBody>
          <a:bodyPr>
            <a:normAutofit lnSpcReduction="10000"/>
          </a:bodyPr>
          <a:lstStyle/>
          <a:p>
            <a:endParaRPr lang="en-US"/>
          </a:p>
          <a:p>
            <a:endParaRPr lang="en-US"/>
          </a:p>
          <a:p>
            <a:endParaRPr lang="en-US"/>
          </a:p>
          <a:p>
            <a:endParaRPr lang="en-US"/>
          </a:p>
          <a:p>
            <a:pPr marL="0" indent="0">
              <a:buNone/>
            </a:pPr>
            <a:r>
              <a:rPr lang="en-US" err="1"/>
              <a:t>Projet</a:t>
            </a:r>
            <a:r>
              <a:rPr lang="en-US"/>
              <a:t> </a:t>
            </a:r>
            <a:r>
              <a:rPr lang="en-US" err="1"/>
              <a:t>IdO</a:t>
            </a:r>
            <a:r>
              <a:rPr lang="en-US"/>
              <a:t> </a:t>
            </a:r>
            <a:r>
              <a:rPr lang="en-US" err="1"/>
              <a:t>d’AAC</a:t>
            </a:r>
            <a:endParaRPr lang="en-US"/>
          </a:p>
          <a:p>
            <a:pPr marL="0" indent="0">
              <a:buNone/>
            </a:pPr>
            <a:r>
              <a:rPr lang="fr-FR" sz="3200" b="0"/>
              <a:t>Aider les chercheurs d’Agriculture et Agroalimentaire Canada à intégrer les capteurs </a:t>
            </a:r>
            <a:r>
              <a:rPr lang="fr-FR" sz="3200" b="0" err="1"/>
              <a:t>IdO</a:t>
            </a:r>
            <a:r>
              <a:rPr lang="fr-FR" sz="3200" b="0"/>
              <a:t> existants dans un nouvel environnement infonuagique</a:t>
            </a:r>
            <a:endParaRPr lang="en-US" sz="3200" b="0"/>
          </a:p>
          <a:p>
            <a:pPr lvl="1"/>
            <a:endParaRPr lang="en-CA" sz="3200"/>
          </a:p>
          <a:p>
            <a:pPr lvl="1"/>
            <a:endParaRPr lang="en-CA" sz="3200"/>
          </a:p>
        </p:txBody>
      </p:sp>
      <p:pic>
        <p:nvPicPr>
          <p:cNvPr id="22" name="Picture 21" descr="A person using a tablet in a farm&#10;&#10;Description automatically generated">
            <a:extLst>
              <a:ext uri="{FF2B5EF4-FFF2-40B4-BE49-F238E27FC236}">
                <a16:creationId xmlns:a16="http://schemas.microsoft.com/office/drawing/2014/main" id="{DB95ABFA-7A42-E90F-9A18-6488F9879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1100"/>
            <a:ext cx="9563100" cy="2756847"/>
          </a:xfrm>
          <a:prstGeom prst="rect">
            <a:avLst/>
          </a:prstGeom>
        </p:spPr>
      </p:pic>
    </p:spTree>
    <p:extLst>
      <p:ext uri="{BB962C8B-B14F-4D97-AF65-F5344CB8AC3E}">
        <p14:creationId xmlns:p14="http://schemas.microsoft.com/office/powerpoint/2010/main" val="2936852808"/>
      </p:ext>
    </p:extLst>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575-C7AB-C524-FB86-A2F118208A48}"/>
              </a:ext>
            </a:extLst>
          </p:cNvPr>
          <p:cNvSpPr>
            <a:spLocks noGrp="1"/>
          </p:cNvSpPr>
          <p:nvPr>
            <p:ph type="title"/>
          </p:nvPr>
        </p:nvSpPr>
        <p:spPr/>
        <p:txBody>
          <a:bodyPr/>
          <a:lstStyle/>
          <a:p>
            <a:r>
              <a:rPr lang="en-US"/>
              <a:t>AAFC Project</a:t>
            </a:r>
            <a:endParaRPr lang="en-CA"/>
          </a:p>
        </p:txBody>
      </p:sp>
      <p:sp>
        <p:nvSpPr>
          <p:cNvPr id="3" name="Text Placeholder 2">
            <a:extLst>
              <a:ext uri="{FF2B5EF4-FFF2-40B4-BE49-F238E27FC236}">
                <a16:creationId xmlns:a16="http://schemas.microsoft.com/office/drawing/2014/main" id="{5EED8ACD-6E75-B438-BE2A-CB0261FACC36}"/>
              </a:ext>
            </a:extLst>
          </p:cNvPr>
          <p:cNvSpPr>
            <a:spLocks noGrp="1"/>
          </p:cNvSpPr>
          <p:nvPr>
            <p:ph type="body" sz="quarter" idx="13"/>
          </p:nvPr>
        </p:nvSpPr>
        <p:spPr/>
        <p:txBody>
          <a:bodyPr/>
          <a:lstStyle/>
          <a:p>
            <a:endParaRPr lang="en-CA"/>
          </a:p>
        </p:txBody>
      </p:sp>
      <p:graphicFrame>
        <p:nvGraphicFramePr>
          <p:cNvPr id="8" name="Content Placeholder 7">
            <a:extLst>
              <a:ext uri="{FF2B5EF4-FFF2-40B4-BE49-F238E27FC236}">
                <a16:creationId xmlns:a16="http://schemas.microsoft.com/office/drawing/2014/main" id="{FF0A9D5F-154F-DD92-7857-C219CB5E0467}"/>
              </a:ext>
            </a:extLst>
          </p:cNvPr>
          <p:cNvGraphicFramePr>
            <a:graphicFrameLocks noGrp="1"/>
          </p:cNvGraphicFramePr>
          <p:nvPr>
            <p:ph idx="1"/>
            <p:extLst>
              <p:ext uri="{D42A27DB-BD31-4B8C-83A1-F6EECF244321}">
                <p14:modId xmlns:p14="http://schemas.microsoft.com/office/powerpoint/2010/main" val="1855506974"/>
              </p:ext>
            </p:extLst>
          </p:nvPr>
        </p:nvGraphicFramePr>
        <p:xfrm>
          <a:off x="558344" y="1901763"/>
          <a:ext cx="11093656" cy="4616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67724E73-832E-D205-146A-71E64F3034A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0" name="Rectangle: Top Corners Rounded 9">
              <a:extLst>
                <a:ext uri="{FF2B5EF4-FFF2-40B4-BE49-F238E27FC236}">
                  <a16:creationId xmlns:a16="http://schemas.microsoft.com/office/drawing/2014/main" id="{9A4BBACA-CBBB-1711-06EF-D513FD4F8531}"/>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1" name="Rectangle: Top Corners Rounded 4">
              <a:extLst>
                <a:ext uri="{FF2B5EF4-FFF2-40B4-BE49-F238E27FC236}">
                  <a16:creationId xmlns:a16="http://schemas.microsoft.com/office/drawing/2014/main" id="{1E9BE0ED-1988-EEF9-1639-4D1EAA65DE09}"/>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Key Business Goals</a:t>
              </a:r>
              <a:endParaRPr lang="en-CA" sz="3000" kern="1200"/>
            </a:p>
          </p:txBody>
        </p:sp>
      </p:grpSp>
    </p:spTree>
    <p:extLst>
      <p:ext uri="{BB962C8B-B14F-4D97-AF65-F5344CB8AC3E}">
        <p14:creationId xmlns:p14="http://schemas.microsoft.com/office/powerpoint/2010/main" val="152156848"/>
      </p:ext>
    </p:extLst>
  </p:cSld>
  <p:clrMapOvr>
    <a:masterClrMapping/>
  </p:clrMapOvr>
  <mc:AlternateContent xmlns:mc="http://schemas.openxmlformats.org/markup-compatibility/2006" xmlns:p14="http://schemas.microsoft.com/office/powerpoint/2010/main">
    <mc:Choice Requires="p14">
      <p:transition spd="slow" p14:dur="2000" advTm="3730"/>
    </mc:Choice>
    <mc:Fallback xmlns="">
      <p:transition spd="slow" advTm="373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575-C7AB-C524-FB86-A2F118208A48}"/>
              </a:ext>
            </a:extLst>
          </p:cNvPr>
          <p:cNvSpPr>
            <a:spLocks noGrp="1"/>
          </p:cNvSpPr>
          <p:nvPr>
            <p:ph type="title"/>
          </p:nvPr>
        </p:nvSpPr>
        <p:spPr>
          <a:xfrm>
            <a:off x="558344" y="525381"/>
            <a:ext cx="6491186" cy="507242"/>
          </a:xfrm>
        </p:spPr>
        <p:txBody>
          <a:bodyPr>
            <a:noAutofit/>
          </a:bodyPr>
          <a:lstStyle/>
          <a:p>
            <a:r>
              <a:rPr lang="en-US" err="1"/>
              <a:t>Projet</a:t>
            </a:r>
            <a:r>
              <a:rPr lang="en-US"/>
              <a:t> </a:t>
            </a:r>
            <a:r>
              <a:rPr lang="en-US" err="1"/>
              <a:t>d’Agriculture</a:t>
            </a:r>
            <a:r>
              <a:rPr lang="en-US"/>
              <a:t> et </a:t>
            </a:r>
            <a:r>
              <a:rPr lang="en-US" err="1"/>
              <a:t>Agroalimentaire</a:t>
            </a:r>
            <a:r>
              <a:rPr lang="en-US"/>
              <a:t> Canada</a:t>
            </a:r>
          </a:p>
        </p:txBody>
      </p:sp>
      <p:sp>
        <p:nvSpPr>
          <p:cNvPr id="3" name="Text Placeholder 2">
            <a:extLst>
              <a:ext uri="{FF2B5EF4-FFF2-40B4-BE49-F238E27FC236}">
                <a16:creationId xmlns:a16="http://schemas.microsoft.com/office/drawing/2014/main" id="{5EED8ACD-6E75-B438-BE2A-CB0261FACC36}"/>
              </a:ext>
            </a:extLst>
          </p:cNvPr>
          <p:cNvSpPr>
            <a:spLocks noGrp="1"/>
          </p:cNvSpPr>
          <p:nvPr>
            <p:ph type="body" sz="quarter" idx="13"/>
          </p:nvPr>
        </p:nvSpPr>
        <p:spPr/>
        <p:txBody>
          <a:bodyPr/>
          <a:lstStyle/>
          <a:p>
            <a:endParaRPr lang="en-CA"/>
          </a:p>
        </p:txBody>
      </p:sp>
      <p:graphicFrame>
        <p:nvGraphicFramePr>
          <p:cNvPr id="8" name="Content Placeholder 7">
            <a:extLst>
              <a:ext uri="{FF2B5EF4-FFF2-40B4-BE49-F238E27FC236}">
                <a16:creationId xmlns:a16="http://schemas.microsoft.com/office/drawing/2014/main" id="{FF0A9D5F-154F-DD92-7857-C219CB5E0467}"/>
              </a:ext>
            </a:extLst>
          </p:cNvPr>
          <p:cNvGraphicFramePr>
            <a:graphicFrameLocks noGrp="1"/>
          </p:cNvGraphicFramePr>
          <p:nvPr>
            <p:ph idx="1"/>
            <p:extLst>
              <p:ext uri="{D42A27DB-BD31-4B8C-83A1-F6EECF244321}">
                <p14:modId xmlns:p14="http://schemas.microsoft.com/office/powerpoint/2010/main" val="2299981953"/>
              </p:ext>
            </p:extLst>
          </p:nvPr>
        </p:nvGraphicFramePr>
        <p:xfrm>
          <a:off x="558344" y="1901763"/>
          <a:ext cx="11093656" cy="4647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67724E73-832E-D205-146A-71E64F3034AB}"/>
              </a:ext>
            </a:extLst>
          </p:cNvPr>
          <p:cNvGrpSpPr/>
          <p:nvPr/>
        </p:nvGrpSpPr>
        <p:grpSpPr>
          <a:xfrm>
            <a:off x="521620" y="1063983"/>
            <a:ext cx="11130380" cy="815618"/>
            <a:chOff x="332809" y="1958102"/>
            <a:chExt cx="10428036" cy="2393235"/>
          </a:xfrm>
          <a:solidFill>
            <a:schemeClr val="accent4">
              <a:lumMod val="75000"/>
              <a:lumOff val="25000"/>
            </a:schemeClr>
          </a:solidFill>
        </p:grpSpPr>
        <p:sp>
          <p:nvSpPr>
            <p:cNvPr id="10" name="Rectangle: Top Corners Rounded 9">
              <a:extLst>
                <a:ext uri="{FF2B5EF4-FFF2-40B4-BE49-F238E27FC236}">
                  <a16:creationId xmlns:a16="http://schemas.microsoft.com/office/drawing/2014/main" id="{9A4BBACA-CBBB-1711-06EF-D513FD4F8531}"/>
                </a:ext>
              </a:extLst>
            </p:cNvPr>
            <p:cNvSpPr/>
            <p:nvPr/>
          </p:nvSpPr>
          <p:spPr>
            <a:xfrm rot="10800000">
              <a:off x="332809" y="1958102"/>
              <a:ext cx="10428036" cy="2393235"/>
            </a:xfrm>
            <a:prstGeom prst="round2SameRect">
              <a:avLst>
                <a:gd name="adj1" fmla="val 10500"/>
                <a:gd name="adj2" fmla="val 0"/>
              </a:avLst>
            </a:prstGeom>
            <a:grpFill/>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a:lstStyle/>
            <a:p>
              <a:endParaRPr lang="en-CA"/>
            </a:p>
          </p:txBody>
        </p:sp>
        <p:sp>
          <p:nvSpPr>
            <p:cNvPr id="11" name="Rectangle: Top Corners Rounded 4">
              <a:extLst>
                <a:ext uri="{FF2B5EF4-FFF2-40B4-BE49-F238E27FC236}">
                  <a16:creationId xmlns:a16="http://schemas.microsoft.com/office/drawing/2014/main" id="{1E9BE0ED-1988-EEF9-1639-4D1EAA65DE09}"/>
                </a:ext>
              </a:extLst>
            </p:cNvPr>
            <p:cNvSpPr txBox="1"/>
            <p:nvPr/>
          </p:nvSpPr>
          <p:spPr>
            <a:xfrm rot="21600000">
              <a:off x="406409" y="1958102"/>
              <a:ext cx="10280836" cy="23196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t" anchorCtr="0">
              <a:noAutofit/>
            </a:bodyPr>
            <a:lstStyle/>
            <a:p>
              <a:pPr marL="0" lvl="0" indent="0" algn="l" defTabSz="1333500">
                <a:lnSpc>
                  <a:spcPct val="90000"/>
                </a:lnSpc>
                <a:spcBef>
                  <a:spcPct val="0"/>
                </a:spcBef>
                <a:spcAft>
                  <a:spcPct val="35000"/>
                </a:spcAft>
                <a:buNone/>
              </a:pPr>
              <a:r>
                <a:rPr lang="en-US" sz="3000" b="1" kern="1200"/>
                <a:t>Objectifs </a:t>
              </a:r>
              <a:r>
                <a:rPr lang="en-US" sz="3000" b="1" kern="1200" err="1"/>
                <a:t>Clés</a:t>
              </a:r>
              <a:r>
                <a:rPr lang="en-US" sz="3000" b="1" kern="1200"/>
                <a:t> </a:t>
              </a:r>
              <a:endParaRPr lang="en-CA" sz="3000" kern="1200"/>
            </a:p>
          </p:txBody>
        </p:sp>
      </p:grpSp>
    </p:spTree>
    <p:extLst>
      <p:ext uri="{BB962C8B-B14F-4D97-AF65-F5344CB8AC3E}">
        <p14:creationId xmlns:p14="http://schemas.microsoft.com/office/powerpoint/2010/main" val="3213590709"/>
      </p:ext>
    </p:extLst>
  </p:cSld>
  <p:clrMapOvr>
    <a:masterClrMapping/>
  </p:clrMapOvr>
  <mc:AlternateContent xmlns:mc="http://schemas.openxmlformats.org/markup-compatibility/2006" xmlns:p14="http://schemas.microsoft.com/office/powerpoint/2010/main">
    <mc:Choice Requires="p14">
      <p:transition spd="slow" p14:dur="2000" advTm="3730"/>
    </mc:Choice>
    <mc:Fallback xmlns="">
      <p:transition spd="slow" advTm="373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4A52-3436-3840-DDF9-223D289E9146}"/>
              </a:ext>
            </a:extLst>
          </p:cNvPr>
          <p:cNvSpPr>
            <a:spLocks noGrp="1"/>
          </p:cNvSpPr>
          <p:nvPr>
            <p:ph type="title"/>
          </p:nvPr>
        </p:nvSpPr>
        <p:spPr>
          <a:xfrm>
            <a:off x="558344" y="525381"/>
            <a:ext cx="5266194" cy="507242"/>
          </a:xfrm>
        </p:spPr>
        <p:txBody>
          <a:bodyPr anchor="t">
            <a:normAutofit/>
          </a:bodyPr>
          <a:lstStyle/>
          <a:p>
            <a:r>
              <a:rPr lang="en-US"/>
              <a:t>Benefits of Cloud IoT Platform</a:t>
            </a:r>
            <a:endParaRPr lang="en-CA"/>
          </a:p>
        </p:txBody>
      </p:sp>
      <p:sp>
        <p:nvSpPr>
          <p:cNvPr id="56" name="Text Placeholder 2">
            <a:extLst>
              <a:ext uri="{FF2B5EF4-FFF2-40B4-BE49-F238E27FC236}">
                <a16:creationId xmlns:a16="http://schemas.microsoft.com/office/drawing/2014/main" id="{E56947D4-6F49-727A-FFE0-86D372035B9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37" name="Content Placeholder 3">
            <a:extLst>
              <a:ext uri="{FF2B5EF4-FFF2-40B4-BE49-F238E27FC236}">
                <a16:creationId xmlns:a16="http://schemas.microsoft.com/office/drawing/2014/main" id="{1518D6AC-B8BF-EA92-80DC-C55E70E2234A}"/>
              </a:ext>
            </a:extLst>
          </p:cNvPr>
          <p:cNvGraphicFramePr>
            <a:graphicFrameLocks noGrp="1"/>
          </p:cNvGraphicFramePr>
          <p:nvPr>
            <p:ph idx="1"/>
            <p:extLst>
              <p:ext uri="{D42A27DB-BD31-4B8C-83A1-F6EECF244321}">
                <p14:modId xmlns:p14="http://schemas.microsoft.com/office/powerpoint/2010/main" val="232361572"/>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194896"/>
      </p:ext>
    </p:extLst>
  </p:cSld>
  <p:clrMapOvr>
    <a:masterClrMapping/>
  </p:clrMapOvr>
  <mc:AlternateContent xmlns:mc="http://schemas.openxmlformats.org/markup-compatibility/2006" xmlns:p14="http://schemas.microsoft.com/office/powerpoint/2010/main">
    <mc:Choice Requires="p14">
      <p:transition spd="slow" p14:dur="2000" advTm="3648"/>
    </mc:Choice>
    <mc:Fallback xmlns="">
      <p:transition spd="slow" advTm="36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4A52-3436-3840-DDF9-223D289E9146}"/>
              </a:ext>
            </a:extLst>
          </p:cNvPr>
          <p:cNvSpPr>
            <a:spLocks noGrp="1"/>
          </p:cNvSpPr>
          <p:nvPr>
            <p:ph type="title"/>
          </p:nvPr>
        </p:nvSpPr>
        <p:spPr>
          <a:xfrm>
            <a:off x="558343" y="525381"/>
            <a:ext cx="5694175" cy="507242"/>
          </a:xfrm>
        </p:spPr>
        <p:txBody>
          <a:bodyPr anchor="t">
            <a:noAutofit/>
          </a:bodyPr>
          <a:lstStyle/>
          <a:p>
            <a:r>
              <a:rPr lang="fr-FR"/>
              <a:t>Avantages de la Plateforme Infonuagique </a:t>
            </a:r>
            <a:r>
              <a:rPr lang="fr-FR" err="1"/>
              <a:t>IdO</a:t>
            </a:r>
            <a:endParaRPr lang="en-CA"/>
          </a:p>
        </p:txBody>
      </p:sp>
      <p:sp>
        <p:nvSpPr>
          <p:cNvPr id="56" name="Text Placeholder 2">
            <a:extLst>
              <a:ext uri="{FF2B5EF4-FFF2-40B4-BE49-F238E27FC236}">
                <a16:creationId xmlns:a16="http://schemas.microsoft.com/office/drawing/2014/main" id="{E56947D4-6F49-727A-FFE0-86D372035B9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37" name="Content Placeholder 3">
            <a:extLst>
              <a:ext uri="{FF2B5EF4-FFF2-40B4-BE49-F238E27FC236}">
                <a16:creationId xmlns:a16="http://schemas.microsoft.com/office/drawing/2014/main" id="{1518D6AC-B8BF-EA92-80DC-C55E70E2234A}"/>
              </a:ext>
            </a:extLst>
          </p:cNvPr>
          <p:cNvGraphicFramePr>
            <a:graphicFrameLocks noGrp="1"/>
          </p:cNvGraphicFramePr>
          <p:nvPr>
            <p:ph idx="1"/>
            <p:extLst>
              <p:ext uri="{D42A27DB-BD31-4B8C-83A1-F6EECF244321}">
                <p14:modId xmlns:p14="http://schemas.microsoft.com/office/powerpoint/2010/main" val="3399097601"/>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059242"/>
      </p:ext>
    </p:extLst>
  </p:cSld>
  <p:clrMapOvr>
    <a:masterClrMapping/>
  </p:clrMapOvr>
  <mc:AlternateContent xmlns:mc="http://schemas.openxmlformats.org/markup-compatibility/2006" xmlns:p14="http://schemas.microsoft.com/office/powerpoint/2010/main">
    <mc:Choice Requires="p14">
      <p:transition spd="slow" p14:dur="2000" advTm="3648"/>
    </mc:Choice>
    <mc:Fallback xmlns="">
      <p:transition spd="slow" advTm="36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292A-BC1C-33B4-85ED-B2C5C1696788}"/>
              </a:ext>
            </a:extLst>
          </p:cNvPr>
          <p:cNvSpPr>
            <a:spLocks noGrp="1"/>
          </p:cNvSpPr>
          <p:nvPr>
            <p:ph type="title"/>
          </p:nvPr>
        </p:nvSpPr>
        <p:spPr>
          <a:xfrm>
            <a:off x="558344" y="525381"/>
            <a:ext cx="5266194" cy="507242"/>
          </a:xfrm>
        </p:spPr>
        <p:txBody>
          <a:bodyPr anchor="t">
            <a:normAutofit/>
          </a:bodyPr>
          <a:lstStyle/>
          <a:p>
            <a:r>
              <a:rPr lang="en-US"/>
              <a:t>RFID Project</a:t>
            </a:r>
          </a:p>
        </p:txBody>
      </p:sp>
      <p:sp>
        <p:nvSpPr>
          <p:cNvPr id="21" name="Text Placeholder 2">
            <a:extLst>
              <a:ext uri="{FF2B5EF4-FFF2-40B4-BE49-F238E27FC236}">
                <a16:creationId xmlns:a16="http://schemas.microsoft.com/office/drawing/2014/main" id="{ED05C1B0-AB5E-138A-AE73-DB1FB0D9EA5B}"/>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82798B5E-7A5B-6755-3CA8-9246DC06DB74}"/>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28</a:t>
            </a:fld>
            <a:endParaRPr lang="en-CA"/>
          </a:p>
        </p:txBody>
      </p:sp>
      <p:pic>
        <p:nvPicPr>
          <p:cNvPr id="15" name="Picture Placeholder 14" descr="A close-up of a radio waves diagram&#10;&#10;AI-generated content may be incorrect.">
            <a:extLst>
              <a:ext uri="{FF2B5EF4-FFF2-40B4-BE49-F238E27FC236}">
                <a16:creationId xmlns:a16="http://schemas.microsoft.com/office/drawing/2014/main" id="{D54B038B-C5F1-B5AC-ED55-4CCD6B81297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48700" y="1271921"/>
            <a:ext cx="10974440" cy="2188252"/>
          </a:xfrm>
        </p:spPr>
      </p:pic>
      <p:graphicFrame>
        <p:nvGraphicFramePr>
          <p:cNvPr id="19" name="Content Placeholder 18">
            <a:extLst>
              <a:ext uri="{FF2B5EF4-FFF2-40B4-BE49-F238E27FC236}">
                <a16:creationId xmlns:a16="http://schemas.microsoft.com/office/drawing/2014/main" id="{42485F65-DF66-373B-678A-44398C14652A}"/>
              </a:ext>
            </a:extLst>
          </p:cNvPr>
          <p:cNvGraphicFramePr>
            <a:graphicFrameLocks noGrp="1"/>
          </p:cNvGraphicFramePr>
          <p:nvPr>
            <p:ph idx="14"/>
            <p:extLst>
              <p:ext uri="{D42A27DB-BD31-4B8C-83A1-F6EECF244321}">
                <p14:modId xmlns:p14="http://schemas.microsoft.com/office/powerpoint/2010/main" val="1509845050"/>
              </p:ext>
            </p:extLst>
          </p:nvPr>
        </p:nvGraphicFramePr>
        <p:xfrm>
          <a:off x="1143135" y="3558385"/>
          <a:ext cx="10786596" cy="2396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6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0ECB-5928-2A82-9FD8-084C88CB9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BC42F-0A4A-157C-CA2A-3230A10129F4}"/>
              </a:ext>
            </a:extLst>
          </p:cNvPr>
          <p:cNvSpPr>
            <a:spLocks noGrp="1"/>
          </p:cNvSpPr>
          <p:nvPr>
            <p:ph type="title"/>
          </p:nvPr>
        </p:nvSpPr>
        <p:spPr>
          <a:xfrm>
            <a:off x="558344" y="525381"/>
            <a:ext cx="5266194" cy="507242"/>
          </a:xfrm>
        </p:spPr>
        <p:txBody>
          <a:bodyPr anchor="t">
            <a:normAutofit/>
          </a:bodyPr>
          <a:lstStyle/>
          <a:p>
            <a:r>
              <a:rPr lang="en-US" err="1"/>
              <a:t>Projet</a:t>
            </a:r>
            <a:r>
              <a:rPr lang="en-US"/>
              <a:t> RFID</a:t>
            </a:r>
          </a:p>
        </p:txBody>
      </p:sp>
      <p:sp>
        <p:nvSpPr>
          <p:cNvPr id="21" name="Text Placeholder 2">
            <a:extLst>
              <a:ext uri="{FF2B5EF4-FFF2-40B4-BE49-F238E27FC236}">
                <a16:creationId xmlns:a16="http://schemas.microsoft.com/office/drawing/2014/main" id="{7A93CBC7-6073-34E7-208D-23699B541F43}"/>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93E59A3C-DBF7-6EFA-8319-0330B906C74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29</a:t>
            </a:fld>
            <a:endParaRPr lang="en-CA"/>
          </a:p>
        </p:txBody>
      </p:sp>
      <p:pic>
        <p:nvPicPr>
          <p:cNvPr id="15" name="Picture Placeholder 14" descr="A close-up of a radio waves diagram&#10;&#10;AI-generated content may be incorrect.">
            <a:extLst>
              <a:ext uri="{FF2B5EF4-FFF2-40B4-BE49-F238E27FC236}">
                <a16:creationId xmlns:a16="http://schemas.microsoft.com/office/drawing/2014/main" id="{D31C12DF-375E-BE98-05DF-9904F53670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48700" y="1271921"/>
            <a:ext cx="10974440" cy="2188252"/>
          </a:xfrm>
        </p:spPr>
      </p:pic>
      <p:graphicFrame>
        <p:nvGraphicFramePr>
          <p:cNvPr id="19" name="Content Placeholder 18">
            <a:extLst>
              <a:ext uri="{FF2B5EF4-FFF2-40B4-BE49-F238E27FC236}">
                <a16:creationId xmlns:a16="http://schemas.microsoft.com/office/drawing/2014/main" id="{0AA5653D-764A-2C53-297E-2FC1F8BB5DA3}"/>
              </a:ext>
            </a:extLst>
          </p:cNvPr>
          <p:cNvGraphicFramePr>
            <a:graphicFrameLocks noGrp="1"/>
          </p:cNvGraphicFramePr>
          <p:nvPr>
            <p:ph idx="14"/>
            <p:extLst>
              <p:ext uri="{D42A27DB-BD31-4B8C-83A1-F6EECF244321}">
                <p14:modId xmlns:p14="http://schemas.microsoft.com/office/powerpoint/2010/main" val="2361427654"/>
              </p:ext>
            </p:extLst>
          </p:nvPr>
        </p:nvGraphicFramePr>
        <p:xfrm>
          <a:off x="1143135" y="3558385"/>
          <a:ext cx="10786596" cy="2396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569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CB49A-8D8A-917C-472E-4BBA4EC65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11A86-5D98-5D93-D2C0-0AA4E604E0F4}"/>
              </a:ext>
            </a:extLst>
          </p:cNvPr>
          <p:cNvSpPr>
            <a:spLocks noGrp="1"/>
          </p:cNvSpPr>
          <p:nvPr>
            <p:ph type="title"/>
          </p:nvPr>
        </p:nvSpPr>
        <p:spPr>
          <a:xfrm>
            <a:off x="558344" y="525381"/>
            <a:ext cx="11083690" cy="507242"/>
          </a:xfrm>
        </p:spPr>
        <p:txBody>
          <a:bodyPr anchor="t">
            <a:normAutofit/>
          </a:bodyPr>
          <a:lstStyle/>
          <a:p>
            <a:r>
              <a:rPr lang="en-CA" err="1"/>
              <a:t>L'Internet</a:t>
            </a:r>
            <a:r>
              <a:rPr lang="en-CA"/>
              <a:t> des </a:t>
            </a:r>
            <a:r>
              <a:rPr lang="en-CA" err="1"/>
              <a:t>Objets</a:t>
            </a:r>
            <a:r>
              <a:rPr lang="en-CA"/>
              <a:t> – </a:t>
            </a:r>
            <a:r>
              <a:rPr lang="en-CA" err="1"/>
              <a:t>ce</a:t>
            </a:r>
            <a:r>
              <a:rPr lang="en-CA"/>
              <a:t> que </a:t>
            </a:r>
            <a:r>
              <a:rPr lang="en-CA" err="1"/>
              <a:t>c'est</a:t>
            </a:r>
            <a:r>
              <a:rPr lang="en-CA"/>
              <a:t> et </a:t>
            </a:r>
            <a:r>
              <a:rPr lang="en-CA" err="1"/>
              <a:t>pourquoi</a:t>
            </a:r>
            <a:r>
              <a:rPr lang="en-CA"/>
              <a:t> </a:t>
            </a:r>
            <a:r>
              <a:rPr lang="en-CA" err="1"/>
              <a:t>c'est</a:t>
            </a:r>
            <a:r>
              <a:rPr lang="en-CA"/>
              <a:t> </a:t>
            </a:r>
            <a:r>
              <a:rPr lang="en-CA" err="1"/>
              <a:t>improtant</a:t>
            </a:r>
            <a:endParaRPr lang="en-CA" err="1">
              <a:cs typeface="Arial"/>
            </a:endParaRPr>
          </a:p>
          <a:p>
            <a:endParaRPr lang="en-CA">
              <a:cs typeface="Arial"/>
            </a:endParaRPr>
          </a:p>
        </p:txBody>
      </p:sp>
      <p:graphicFrame>
        <p:nvGraphicFramePr>
          <p:cNvPr id="44" name="Content Placeholder 2">
            <a:extLst>
              <a:ext uri="{FF2B5EF4-FFF2-40B4-BE49-F238E27FC236}">
                <a16:creationId xmlns:a16="http://schemas.microsoft.com/office/drawing/2014/main" id="{44183CAC-5C71-EB98-0263-C687B0D8165D}"/>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5799043"/>
      </p:ext>
    </p:extLst>
  </p:cSld>
  <p:clrMapOvr>
    <a:masterClrMapping/>
  </p:clrMapOvr>
  <mc:AlternateContent xmlns:mc="http://schemas.openxmlformats.org/markup-compatibility/2006" xmlns:p14="http://schemas.microsoft.com/office/powerpoint/2010/main">
    <mc:Choice Requires="p14">
      <p:transition spd="slow" p14:dur="2000" advTm="5145"/>
    </mc:Choice>
    <mc:Fallback xmlns="">
      <p:transition spd="slow" advTm="51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8556-DA8F-7B71-C92F-9606CF4D8CB5}"/>
              </a:ext>
            </a:extLst>
          </p:cNvPr>
          <p:cNvSpPr>
            <a:spLocks noGrp="1"/>
          </p:cNvSpPr>
          <p:nvPr>
            <p:ph type="title"/>
          </p:nvPr>
        </p:nvSpPr>
        <p:spPr>
          <a:xfrm>
            <a:off x="558344" y="525381"/>
            <a:ext cx="11083690" cy="507242"/>
          </a:xfrm>
        </p:spPr>
        <p:txBody>
          <a:bodyPr anchor="t">
            <a:normAutofit/>
          </a:bodyPr>
          <a:lstStyle/>
          <a:p>
            <a:r>
              <a:rPr lang="en-US"/>
              <a:t>Potential Benefits</a:t>
            </a:r>
          </a:p>
        </p:txBody>
      </p:sp>
      <p:sp>
        <p:nvSpPr>
          <p:cNvPr id="5" name="Slide Number Placeholder 4">
            <a:extLst>
              <a:ext uri="{FF2B5EF4-FFF2-40B4-BE49-F238E27FC236}">
                <a16:creationId xmlns:a16="http://schemas.microsoft.com/office/drawing/2014/main" id="{CAA31AF6-0E67-5084-0FFB-E70D01992FC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30</a:t>
            </a:fld>
            <a:endParaRPr lang="en-CA"/>
          </a:p>
        </p:txBody>
      </p:sp>
      <p:graphicFrame>
        <p:nvGraphicFramePr>
          <p:cNvPr id="7" name="Content Placeholder 3">
            <a:extLst>
              <a:ext uri="{FF2B5EF4-FFF2-40B4-BE49-F238E27FC236}">
                <a16:creationId xmlns:a16="http://schemas.microsoft.com/office/drawing/2014/main" id="{5D048C9F-8D9A-F5F3-EB04-F8C49F8E95B5}"/>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870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8556-DA8F-7B71-C92F-9606CF4D8CB5}"/>
              </a:ext>
            </a:extLst>
          </p:cNvPr>
          <p:cNvSpPr>
            <a:spLocks noGrp="1"/>
          </p:cNvSpPr>
          <p:nvPr>
            <p:ph type="title"/>
          </p:nvPr>
        </p:nvSpPr>
        <p:spPr>
          <a:xfrm>
            <a:off x="558344" y="525381"/>
            <a:ext cx="11083690" cy="507242"/>
          </a:xfrm>
        </p:spPr>
        <p:txBody>
          <a:bodyPr anchor="t">
            <a:noAutofit/>
          </a:bodyPr>
          <a:lstStyle/>
          <a:p>
            <a:r>
              <a:rPr lang="en-US" err="1"/>
              <a:t>Bénéfices</a:t>
            </a:r>
            <a:r>
              <a:rPr lang="en-US"/>
              <a:t> </a:t>
            </a:r>
            <a:r>
              <a:rPr lang="en-US" err="1"/>
              <a:t>Potentiels</a:t>
            </a:r>
            <a:br>
              <a:rPr lang="en-US"/>
            </a:br>
            <a:endParaRPr lang="en-US"/>
          </a:p>
        </p:txBody>
      </p:sp>
      <p:sp>
        <p:nvSpPr>
          <p:cNvPr id="5" name="Slide Number Placeholder 4">
            <a:extLst>
              <a:ext uri="{FF2B5EF4-FFF2-40B4-BE49-F238E27FC236}">
                <a16:creationId xmlns:a16="http://schemas.microsoft.com/office/drawing/2014/main" id="{CAA31AF6-0E67-5084-0FFB-E70D01992FCD}"/>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31</a:t>
            </a:fld>
            <a:endParaRPr lang="en-CA"/>
          </a:p>
        </p:txBody>
      </p:sp>
      <p:graphicFrame>
        <p:nvGraphicFramePr>
          <p:cNvPr id="7" name="Content Placeholder 3">
            <a:extLst>
              <a:ext uri="{FF2B5EF4-FFF2-40B4-BE49-F238E27FC236}">
                <a16:creationId xmlns:a16="http://schemas.microsoft.com/office/drawing/2014/main" id="{5D048C9F-8D9A-F5F3-EB04-F8C49F8E95B5}"/>
              </a:ext>
            </a:extLst>
          </p:cNvPr>
          <p:cNvGraphicFramePr>
            <a:graphicFrameLocks noGrp="1"/>
          </p:cNvGraphicFramePr>
          <p:nvPr>
            <p:ph idx="1"/>
            <p:extLst>
              <p:ext uri="{D42A27DB-BD31-4B8C-83A1-F6EECF244321}">
                <p14:modId xmlns:p14="http://schemas.microsoft.com/office/powerpoint/2010/main" val="3906632674"/>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35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821D-BB03-E7B3-1600-C4087E9A5E58}"/>
              </a:ext>
            </a:extLst>
          </p:cNvPr>
          <p:cNvSpPr>
            <a:spLocks noGrp="1"/>
          </p:cNvSpPr>
          <p:nvPr>
            <p:ph type="title"/>
          </p:nvPr>
        </p:nvSpPr>
        <p:spPr>
          <a:xfrm>
            <a:off x="547687" y="3115967"/>
            <a:ext cx="11093450" cy="576134"/>
          </a:xfrm>
        </p:spPr>
        <p:txBody>
          <a:bodyPr anchor="b">
            <a:normAutofit/>
          </a:bodyPr>
          <a:lstStyle/>
          <a:p>
            <a:pPr algn="ctr"/>
            <a:r>
              <a:rPr lang="en-US"/>
              <a:t>ICELAB Environmental Monitoring </a:t>
            </a:r>
          </a:p>
        </p:txBody>
      </p:sp>
      <p:graphicFrame>
        <p:nvGraphicFramePr>
          <p:cNvPr id="8" name="Diagram 7">
            <a:extLst>
              <a:ext uri="{FF2B5EF4-FFF2-40B4-BE49-F238E27FC236}">
                <a16:creationId xmlns:a16="http://schemas.microsoft.com/office/drawing/2014/main" id="{4AED51BA-03AB-C259-9FCD-68A4D63A5E64}"/>
              </a:ext>
            </a:extLst>
          </p:cNvPr>
          <p:cNvGraphicFramePr/>
          <p:nvPr>
            <p:extLst>
              <p:ext uri="{D42A27DB-BD31-4B8C-83A1-F6EECF244321}">
                <p14:modId xmlns:p14="http://schemas.microsoft.com/office/powerpoint/2010/main" val="3594209220"/>
              </p:ext>
            </p:extLst>
          </p:nvPr>
        </p:nvGraphicFramePr>
        <p:xfrm>
          <a:off x="547687" y="3998701"/>
          <a:ext cx="11093450" cy="214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D5091BC-DF37-B6C8-F0D2-0874DE06886F}"/>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32</a:t>
            </a:fld>
            <a:endParaRPr lang="en-CA"/>
          </a:p>
        </p:txBody>
      </p:sp>
      <p:pic>
        <p:nvPicPr>
          <p:cNvPr id="7" name="Picture 6" descr="A room with many servers&#10;&#10;AI-generated content may be incorrect.">
            <a:extLst>
              <a:ext uri="{FF2B5EF4-FFF2-40B4-BE49-F238E27FC236}">
                <a16:creationId xmlns:a16="http://schemas.microsoft.com/office/drawing/2014/main" id="{B8DEBA4D-69D0-1CE7-27A4-677FF1538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827" y="268417"/>
            <a:ext cx="6668530" cy="2593318"/>
          </a:xfrm>
          <a:prstGeom prst="rect">
            <a:avLst/>
          </a:prstGeom>
        </p:spPr>
      </p:pic>
    </p:spTree>
    <p:extLst>
      <p:ext uri="{BB962C8B-B14F-4D97-AF65-F5344CB8AC3E}">
        <p14:creationId xmlns:p14="http://schemas.microsoft.com/office/powerpoint/2010/main" val="220135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821D-BB03-E7B3-1600-C4087E9A5E58}"/>
              </a:ext>
            </a:extLst>
          </p:cNvPr>
          <p:cNvSpPr>
            <a:spLocks noGrp="1"/>
          </p:cNvSpPr>
          <p:nvPr>
            <p:ph type="title"/>
          </p:nvPr>
        </p:nvSpPr>
        <p:spPr>
          <a:xfrm>
            <a:off x="545628" y="3095364"/>
            <a:ext cx="11093450" cy="576134"/>
          </a:xfrm>
        </p:spPr>
        <p:txBody>
          <a:bodyPr anchor="b">
            <a:normAutofit/>
          </a:bodyPr>
          <a:lstStyle/>
          <a:p>
            <a:pPr algn="ctr"/>
            <a:r>
              <a:rPr lang="en-US"/>
              <a:t>Surveillance </a:t>
            </a:r>
            <a:r>
              <a:rPr lang="en-US" err="1"/>
              <a:t>Environnementale</a:t>
            </a:r>
            <a:r>
              <a:rPr lang="en-US"/>
              <a:t> ICELAB</a:t>
            </a:r>
          </a:p>
        </p:txBody>
      </p:sp>
      <p:graphicFrame>
        <p:nvGraphicFramePr>
          <p:cNvPr id="8" name="Diagram 7">
            <a:extLst>
              <a:ext uri="{FF2B5EF4-FFF2-40B4-BE49-F238E27FC236}">
                <a16:creationId xmlns:a16="http://schemas.microsoft.com/office/drawing/2014/main" id="{4AED51BA-03AB-C259-9FCD-68A4D63A5E64}"/>
              </a:ext>
            </a:extLst>
          </p:cNvPr>
          <p:cNvGraphicFramePr/>
          <p:nvPr>
            <p:extLst>
              <p:ext uri="{D42A27DB-BD31-4B8C-83A1-F6EECF244321}">
                <p14:modId xmlns:p14="http://schemas.microsoft.com/office/powerpoint/2010/main" val="2348577510"/>
              </p:ext>
            </p:extLst>
          </p:nvPr>
        </p:nvGraphicFramePr>
        <p:xfrm>
          <a:off x="547687" y="3905128"/>
          <a:ext cx="11093450" cy="214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D5091BC-DF37-B6C8-F0D2-0874DE06886F}"/>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33</a:t>
            </a:fld>
            <a:endParaRPr lang="en-CA"/>
          </a:p>
        </p:txBody>
      </p:sp>
      <p:pic>
        <p:nvPicPr>
          <p:cNvPr id="7" name="Picture 6" descr="A room with many servers&#10;&#10;AI-generated content may be incorrect.">
            <a:extLst>
              <a:ext uri="{FF2B5EF4-FFF2-40B4-BE49-F238E27FC236}">
                <a16:creationId xmlns:a16="http://schemas.microsoft.com/office/drawing/2014/main" id="{B8DEBA4D-69D0-1CE7-27A4-677FF1538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827" y="268417"/>
            <a:ext cx="6668530" cy="2593318"/>
          </a:xfrm>
          <a:prstGeom prst="rect">
            <a:avLst/>
          </a:prstGeom>
        </p:spPr>
      </p:pic>
    </p:spTree>
    <p:extLst>
      <p:ext uri="{BB962C8B-B14F-4D97-AF65-F5344CB8AC3E}">
        <p14:creationId xmlns:p14="http://schemas.microsoft.com/office/powerpoint/2010/main" val="3723398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3A1E61-E2AD-74A5-C854-7941217F4FE1}"/>
              </a:ext>
            </a:extLst>
          </p:cNvPr>
          <p:cNvSpPr>
            <a:spLocks noGrp="1"/>
          </p:cNvSpPr>
          <p:nvPr>
            <p:ph type="title"/>
          </p:nvPr>
        </p:nvSpPr>
        <p:spPr>
          <a:xfrm>
            <a:off x="558344" y="525381"/>
            <a:ext cx="5266194" cy="507242"/>
          </a:xfrm>
        </p:spPr>
        <p:txBody>
          <a:bodyPr/>
          <a:lstStyle/>
          <a:p>
            <a:r>
              <a:rPr lang="en-US"/>
              <a:t>Key Business Goals</a:t>
            </a:r>
          </a:p>
        </p:txBody>
      </p:sp>
      <p:sp>
        <p:nvSpPr>
          <p:cNvPr id="31" name="Text Placeholder 2">
            <a:extLst>
              <a:ext uri="{FF2B5EF4-FFF2-40B4-BE49-F238E27FC236}">
                <a16:creationId xmlns:a16="http://schemas.microsoft.com/office/drawing/2014/main" id="{3FB1A8BC-A5CA-4CA6-D8F6-4F228E7BE1A4}"/>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0BE3C9FD-CC57-7F4B-7956-B71942323D61}"/>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34</a:t>
            </a:fld>
            <a:endParaRPr lang="en-CA"/>
          </a:p>
        </p:txBody>
      </p:sp>
      <p:graphicFrame>
        <p:nvGraphicFramePr>
          <p:cNvPr id="32" name="Content Placeholder 3">
            <a:extLst>
              <a:ext uri="{FF2B5EF4-FFF2-40B4-BE49-F238E27FC236}">
                <a16:creationId xmlns:a16="http://schemas.microsoft.com/office/drawing/2014/main" id="{622F5364-9742-C3B6-237C-3215024106C7}"/>
              </a:ext>
            </a:extLst>
          </p:cNvPr>
          <p:cNvGraphicFramePr>
            <a:graphicFrameLocks noGrp="1"/>
          </p:cNvGraphicFramePr>
          <p:nvPr>
            <p:ph idx="1"/>
            <p:extLst>
              <p:ext uri="{D42A27DB-BD31-4B8C-83A1-F6EECF244321}">
                <p14:modId xmlns:p14="http://schemas.microsoft.com/office/powerpoint/2010/main" val="87434778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8549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F3A1E61-E2AD-74A5-C854-7941217F4FE1}"/>
              </a:ext>
            </a:extLst>
          </p:cNvPr>
          <p:cNvSpPr>
            <a:spLocks noGrp="1"/>
          </p:cNvSpPr>
          <p:nvPr>
            <p:ph type="title"/>
          </p:nvPr>
        </p:nvSpPr>
        <p:spPr>
          <a:xfrm>
            <a:off x="558344" y="525381"/>
            <a:ext cx="5266194" cy="507242"/>
          </a:xfrm>
        </p:spPr>
        <p:txBody>
          <a:bodyPr>
            <a:normAutofit fontScale="90000"/>
          </a:bodyPr>
          <a:lstStyle/>
          <a:p>
            <a:r>
              <a:rPr lang="en-US"/>
              <a:t>Objectifs </a:t>
            </a:r>
            <a:r>
              <a:rPr lang="en-US" err="1"/>
              <a:t>Clés</a:t>
            </a:r>
            <a:r>
              <a:rPr lang="en-US"/>
              <a:t> </a:t>
            </a:r>
            <a:br>
              <a:rPr lang="en-US"/>
            </a:br>
            <a:endParaRPr lang="en-US"/>
          </a:p>
        </p:txBody>
      </p:sp>
      <p:sp>
        <p:nvSpPr>
          <p:cNvPr id="31" name="Text Placeholder 2">
            <a:extLst>
              <a:ext uri="{FF2B5EF4-FFF2-40B4-BE49-F238E27FC236}">
                <a16:creationId xmlns:a16="http://schemas.microsoft.com/office/drawing/2014/main" id="{3FB1A8BC-A5CA-4CA6-D8F6-4F228E7BE1A4}"/>
              </a:ext>
            </a:extLst>
          </p:cNvPr>
          <p:cNvSpPr>
            <a:spLocks noGrp="1"/>
          </p:cNvSpPr>
          <p:nvPr>
            <p:ph type="body" sz="quarter" idx="13"/>
          </p:nvPr>
        </p:nvSpPr>
        <p:spPr>
          <a:xfrm>
            <a:off x="6365875" y="512763"/>
            <a:ext cx="5286125" cy="519861"/>
          </a:xfrm>
        </p:spPr>
        <p:txBody>
          <a:bodyPr/>
          <a:lstStyle/>
          <a:p>
            <a:endParaRPr lang="en-US"/>
          </a:p>
        </p:txBody>
      </p:sp>
      <p:sp>
        <p:nvSpPr>
          <p:cNvPr id="5" name="Slide Number Placeholder 4">
            <a:extLst>
              <a:ext uri="{FF2B5EF4-FFF2-40B4-BE49-F238E27FC236}">
                <a16:creationId xmlns:a16="http://schemas.microsoft.com/office/drawing/2014/main" id="{0BE3C9FD-CC57-7F4B-7956-B71942323D61}"/>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35</a:t>
            </a:fld>
            <a:endParaRPr lang="en-CA"/>
          </a:p>
        </p:txBody>
      </p:sp>
      <p:graphicFrame>
        <p:nvGraphicFramePr>
          <p:cNvPr id="32" name="Content Placeholder 3">
            <a:extLst>
              <a:ext uri="{FF2B5EF4-FFF2-40B4-BE49-F238E27FC236}">
                <a16:creationId xmlns:a16="http://schemas.microsoft.com/office/drawing/2014/main" id="{622F5364-9742-C3B6-237C-3215024106C7}"/>
              </a:ext>
            </a:extLst>
          </p:cNvPr>
          <p:cNvGraphicFramePr>
            <a:graphicFrameLocks noGrp="1"/>
          </p:cNvGraphicFramePr>
          <p:nvPr>
            <p:ph idx="1"/>
            <p:extLst>
              <p:ext uri="{D42A27DB-BD31-4B8C-83A1-F6EECF244321}">
                <p14:modId xmlns:p14="http://schemas.microsoft.com/office/powerpoint/2010/main" val="347707625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252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0496-CAB4-FAC3-8710-EA1B18E286EB}"/>
              </a:ext>
            </a:extLst>
          </p:cNvPr>
          <p:cNvSpPr>
            <a:spLocks noGrp="1"/>
          </p:cNvSpPr>
          <p:nvPr>
            <p:ph type="title"/>
          </p:nvPr>
        </p:nvSpPr>
        <p:spPr>
          <a:xfrm>
            <a:off x="558344" y="525381"/>
            <a:ext cx="11083690" cy="507242"/>
          </a:xfrm>
        </p:spPr>
        <p:txBody>
          <a:bodyPr anchor="t">
            <a:normAutofit/>
          </a:bodyPr>
          <a:lstStyle/>
          <a:p>
            <a:r>
              <a:rPr lang="en-US"/>
              <a:t>Potential Benefits</a:t>
            </a:r>
          </a:p>
        </p:txBody>
      </p:sp>
      <p:sp>
        <p:nvSpPr>
          <p:cNvPr id="5" name="Slide Number Placeholder 4">
            <a:extLst>
              <a:ext uri="{FF2B5EF4-FFF2-40B4-BE49-F238E27FC236}">
                <a16:creationId xmlns:a16="http://schemas.microsoft.com/office/drawing/2014/main" id="{E4CD1B43-DA6A-4106-6E27-B4ED36C791BB}"/>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36</a:t>
            </a:fld>
            <a:endParaRPr lang="en-CA"/>
          </a:p>
        </p:txBody>
      </p:sp>
      <p:graphicFrame>
        <p:nvGraphicFramePr>
          <p:cNvPr id="26" name="Content Placeholder 7">
            <a:extLst>
              <a:ext uri="{FF2B5EF4-FFF2-40B4-BE49-F238E27FC236}">
                <a16:creationId xmlns:a16="http://schemas.microsoft.com/office/drawing/2014/main" id="{B9143EEA-ED7A-6A5C-E033-71BD72103B72}"/>
              </a:ext>
            </a:extLst>
          </p:cNvPr>
          <p:cNvGraphicFramePr>
            <a:graphicFrameLocks noGrp="1"/>
          </p:cNvGraphicFramePr>
          <p:nvPr>
            <p:ph idx="1"/>
            <p:extLst>
              <p:ext uri="{D42A27DB-BD31-4B8C-83A1-F6EECF244321}">
                <p14:modId xmlns:p14="http://schemas.microsoft.com/office/powerpoint/2010/main" val="704839655"/>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91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0496-CAB4-FAC3-8710-EA1B18E286EB}"/>
              </a:ext>
            </a:extLst>
          </p:cNvPr>
          <p:cNvSpPr>
            <a:spLocks noGrp="1"/>
          </p:cNvSpPr>
          <p:nvPr>
            <p:ph type="title"/>
          </p:nvPr>
        </p:nvSpPr>
        <p:spPr>
          <a:xfrm>
            <a:off x="558344" y="525381"/>
            <a:ext cx="11083690" cy="507242"/>
          </a:xfrm>
        </p:spPr>
        <p:txBody>
          <a:bodyPr anchor="t">
            <a:normAutofit/>
          </a:bodyPr>
          <a:lstStyle/>
          <a:p>
            <a:r>
              <a:rPr lang="en-US" err="1"/>
              <a:t>Bénéfices</a:t>
            </a:r>
            <a:r>
              <a:rPr lang="en-US"/>
              <a:t> </a:t>
            </a:r>
            <a:r>
              <a:rPr lang="en-US" err="1"/>
              <a:t>Potentiels</a:t>
            </a:r>
            <a:endParaRPr lang="en-US"/>
          </a:p>
        </p:txBody>
      </p:sp>
      <p:sp>
        <p:nvSpPr>
          <p:cNvPr id="5" name="Slide Number Placeholder 4">
            <a:extLst>
              <a:ext uri="{FF2B5EF4-FFF2-40B4-BE49-F238E27FC236}">
                <a16:creationId xmlns:a16="http://schemas.microsoft.com/office/drawing/2014/main" id="{E4CD1B43-DA6A-4106-6E27-B4ED36C791BB}"/>
              </a:ext>
            </a:extLst>
          </p:cNvPr>
          <p:cNvSpPr>
            <a:spLocks noGrp="1"/>
          </p:cNvSpPr>
          <p:nvPr>
            <p:ph type="sldNum" sz="quarter" idx="4"/>
          </p:nvPr>
        </p:nvSpPr>
        <p:spPr>
          <a:xfrm>
            <a:off x="11241861" y="6053015"/>
            <a:ext cx="400173" cy="400173"/>
          </a:xfrm>
        </p:spPr>
        <p:txBody>
          <a:bodyPr anchor="ctr">
            <a:normAutofit/>
          </a:bodyPr>
          <a:lstStyle/>
          <a:p>
            <a:pPr>
              <a:spcAft>
                <a:spcPts val="600"/>
              </a:spcAft>
            </a:pPr>
            <a:fld id="{901A5C5A-0510-4C91-884B-493304B904E2}" type="slidenum">
              <a:rPr lang="en-CA" smtClean="0"/>
              <a:pPr>
                <a:spcAft>
                  <a:spcPts val="600"/>
                </a:spcAft>
              </a:pPr>
              <a:t>37</a:t>
            </a:fld>
            <a:endParaRPr lang="en-CA"/>
          </a:p>
        </p:txBody>
      </p:sp>
      <p:graphicFrame>
        <p:nvGraphicFramePr>
          <p:cNvPr id="26" name="Content Placeholder 7">
            <a:extLst>
              <a:ext uri="{FF2B5EF4-FFF2-40B4-BE49-F238E27FC236}">
                <a16:creationId xmlns:a16="http://schemas.microsoft.com/office/drawing/2014/main" id="{B9143EEA-ED7A-6A5C-E033-71BD72103B72}"/>
              </a:ext>
            </a:extLst>
          </p:cNvPr>
          <p:cNvGraphicFramePr>
            <a:graphicFrameLocks noGrp="1"/>
          </p:cNvGraphicFramePr>
          <p:nvPr>
            <p:ph idx="1"/>
            <p:extLst>
              <p:ext uri="{D42A27DB-BD31-4B8C-83A1-F6EECF244321}">
                <p14:modId xmlns:p14="http://schemas.microsoft.com/office/powerpoint/2010/main" val="105212255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16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DA5BF2-4592-FB1B-8FF7-3122F1A6B090}"/>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en-CA" sz="4000" b="1" kern="1200">
                <a:latin typeface="+mj-lt"/>
                <a:ea typeface="+mj-ea"/>
                <a:cs typeface="+mj-cs"/>
              </a:rPr>
              <a:t>Join Us at Our IoT Booth!</a:t>
            </a:r>
          </a:p>
        </p:txBody>
      </p:sp>
      <p:graphicFrame>
        <p:nvGraphicFramePr>
          <p:cNvPr id="34" name="Content Placeholder 3">
            <a:extLst>
              <a:ext uri="{FF2B5EF4-FFF2-40B4-BE49-F238E27FC236}">
                <a16:creationId xmlns:a16="http://schemas.microsoft.com/office/drawing/2014/main" id="{FE22068D-0F2D-3CE2-D140-6E7E1EFFB1A0}"/>
              </a:ext>
            </a:extLst>
          </p:cNvPr>
          <p:cNvGraphicFramePr>
            <a:graphicFrameLocks noGrp="1"/>
          </p:cNvGraphicFramePr>
          <p:nvPr>
            <p:ph idx="1"/>
            <p:extLst>
              <p:ext uri="{D42A27DB-BD31-4B8C-83A1-F6EECF244321}">
                <p14:modId xmlns:p14="http://schemas.microsoft.com/office/powerpoint/2010/main" val="3111548492"/>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876946"/>
      </p:ext>
    </p:extLst>
  </p:cSld>
  <p:clrMapOvr>
    <a:masterClrMapping/>
  </p:clrMapOvr>
  <mc:AlternateContent xmlns:mc="http://schemas.openxmlformats.org/markup-compatibility/2006" xmlns:p14="http://schemas.microsoft.com/office/powerpoint/2010/main">
    <mc:Choice Requires="p14">
      <p:transition spd="slow" p14:dur="2000" advTm="2708"/>
    </mc:Choice>
    <mc:Fallback xmlns="">
      <p:transition spd="slow" advTm="27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DA5BF2-4592-FB1B-8FF7-3122F1A6B090}"/>
              </a:ext>
            </a:extLst>
          </p:cNvPr>
          <p:cNvSpPr txBox="1"/>
          <p:nvPr/>
        </p:nvSpPr>
        <p:spPr>
          <a:xfrm>
            <a:off x="558344" y="412169"/>
            <a:ext cx="10754090" cy="507242"/>
          </a:xfrm>
          <a:prstGeom prst="rect">
            <a:avLst/>
          </a:prstGeom>
        </p:spPr>
        <p:txBody>
          <a:bodyPr vert="horz" lIns="0" tIns="0" rIns="0" bIns="0" rtlCol="0" anchor="t">
            <a:noAutofit/>
          </a:bodyPr>
          <a:lstStyle/>
          <a:p>
            <a:pPr algn="ctr">
              <a:lnSpc>
                <a:spcPct val="120000"/>
              </a:lnSpc>
              <a:spcBef>
                <a:spcPct val="0"/>
              </a:spcBef>
              <a:spcAft>
                <a:spcPts val="600"/>
              </a:spcAft>
            </a:pPr>
            <a:r>
              <a:rPr lang="fr-FR" sz="4000" b="1" kern="1200">
                <a:latin typeface="+mj-lt"/>
                <a:ea typeface="+mj-ea"/>
                <a:cs typeface="+mj-cs"/>
              </a:rPr>
              <a:t>Rejoignez-nous à notre stand </a:t>
            </a:r>
            <a:r>
              <a:rPr lang="fr-FR" sz="4000" b="1" kern="1200" err="1">
                <a:latin typeface="+mj-lt"/>
                <a:ea typeface="+mj-ea"/>
                <a:cs typeface="+mj-cs"/>
              </a:rPr>
              <a:t>IdO</a:t>
            </a:r>
            <a:r>
              <a:rPr lang="fr-FR" sz="4000" b="1" kern="1200">
                <a:latin typeface="+mj-lt"/>
                <a:ea typeface="+mj-ea"/>
                <a:cs typeface="+mj-cs"/>
              </a:rPr>
              <a:t> !</a:t>
            </a:r>
          </a:p>
        </p:txBody>
      </p:sp>
      <p:graphicFrame>
        <p:nvGraphicFramePr>
          <p:cNvPr id="34" name="Content Placeholder 3">
            <a:extLst>
              <a:ext uri="{FF2B5EF4-FFF2-40B4-BE49-F238E27FC236}">
                <a16:creationId xmlns:a16="http://schemas.microsoft.com/office/drawing/2014/main" id="{FE22068D-0F2D-3CE2-D140-6E7E1EFFB1A0}"/>
              </a:ext>
            </a:extLst>
          </p:cNvPr>
          <p:cNvGraphicFramePr>
            <a:graphicFrameLocks noGrp="1"/>
          </p:cNvGraphicFramePr>
          <p:nvPr>
            <p:ph idx="1"/>
            <p:extLst>
              <p:ext uri="{D42A27DB-BD31-4B8C-83A1-F6EECF244321}">
                <p14:modId xmlns:p14="http://schemas.microsoft.com/office/powerpoint/2010/main" val="1962730438"/>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365364"/>
      </p:ext>
    </p:extLst>
  </p:cSld>
  <p:clrMapOvr>
    <a:masterClrMapping/>
  </p:clrMapOvr>
  <mc:AlternateContent xmlns:mc="http://schemas.openxmlformats.org/markup-compatibility/2006" xmlns:p14="http://schemas.microsoft.com/office/powerpoint/2010/main">
    <mc:Choice Requires="p14">
      <p:transition spd="slow" p14:dur="2000" advTm="2708"/>
    </mc:Choice>
    <mc:Fallback xmlns="">
      <p:transition spd="slow" advTm="27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87309D0-1CE3-48B5-B575-03FCD62B23A6}"/>
              </a:ext>
            </a:extLst>
          </p:cNvPr>
          <p:cNvSpPr/>
          <p:nvPr/>
        </p:nvSpPr>
        <p:spPr>
          <a:xfrm>
            <a:off x="3189370" y="4106455"/>
            <a:ext cx="2599241" cy="1050007"/>
          </a:xfrm>
          <a:prstGeom prst="roundRect">
            <a:avLst/>
          </a:prstGeom>
          <a:solidFill>
            <a:schemeClr val="accent3">
              <a:lumMod val="20000"/>
              <a:lumOff val="80000"/>
            </a:schemeClr>
          </a:solidFill>
          <a:ln w="12700" cap="flat" cmpd="sng" algn="ctr">
            <a:noFill/>
            <a:prstDash val="solid"/>
            <a:miter lim="800000"/>
          </a:ln>
          <a:effectLst/>
        </p:spPr>
        <p:txBody>
          <a:bodyPr rtlCol="0" anchor="ctr"/>
          <a:lstStyle/>
          <a:p>
            <a:pPr algn="ctr"/>
            <a:r>
              <a:rPr lang="en-CA" sz="1600" b="1" kern="0">
                <a:latin typeface="Century Gothic" panose="020F0302020204030204"/>
              </a:rPr>
              <a:t>63% of Canadians </a:t>
            </a:r>
            <a:r>
              <a:rPr lang="en-CA" sz="1600" kern="0">
                <a:latin typeface="Century Gothic" panose="020F0302020204030204"/>
              </a:rPr>
              <a:t>will adopt connected devices within </a:t>
            </a:r>
            <a:r>
              <a:rPr lang="en-CA" sz="1600" b="1" kern="0">
                <a:latin typeface="Century Gothic" panose="020F0302020204030204"/>
              </a:rPr>
              <a:t>5 years</a:t>
            </a:r>
          </a:p>
        </p:txBody>
      </p:sp>
      <p:sp>
        <p:nvSpPr>
          <p:cNvPr id="2" name="Title 1">
            <a:extLst>
              <a:ext uri="{FF2B5EF4-FFF2-40B4-BE49-F238E27FC236}">
                <a16:creationId xmlns:a16="http://schemas.microsoft.com/office/drawing/2014/main" id="{15211FAB-1167-416D-B19C-D6E38B90C59D}"/>
              </a:ext>
            </a:extLst>
          </p:cNvPr>
          <p:cNvSpPr>
            <a:spLocks noGrp="1"/>
          </p:cNvSpPr>
          <p:nvPr>
            <p:ph type="title"/>
          </p:nvPr>
        </p:nvSpPr>
        <p:spPr>
          <a:xfrm>
            <a:off x="551289" y="518326"/>
            <a:ext cx="6910137" cy="507242"/>
          </a:xfrm>
        </p:spPr>
        <p:txBody>
          <a:bodyPr vert="horz" lIns="0" tIns="0" rIns="0" bIns="0" rtlCol="0" anchor="t">
            <a:noAutofit/>
          </a:bodyPr>
          <a:lstStyle/>
          <a:p>
            <a:r>
              <a:rPr lang="en-CA"/>
              <a:t>The Internet of Things – Trends &amp; Disruptions</a:t>
            </a:r>
            <a:br>
              <a:rPr lang="en-CA"/>
            </a:br>
            <a:endParaRPr lang="en-CA">
              <a:cs typeface="Arial"/>
            </a:endParaRPr>
          </a:p>
        </p:txBody>
      </p:sp>
      <p:sp>
        <p:nvSpPr>
          <p:cNvPr id="5" name="Text Placeholder 4">
            <a:extLst>
              <a:ext uri="{FF2B5EF4-FFF2-40B4-BE49-F238E27FC236}">
                <a16:creationId xmlns:a16="http://schemas.microsoft.com/office/drawing/2014/main" id="{473EDC8B-C024-EBA5-BDB7-63D953BB686B}"/>
              </a:ext>
            </a:extLst>
          </p:cNvPr>
          <p:cNvSpPr>
            <a:spLocks noGrp="1"/>
          </p:cNvSpPr>
          <p:nvPr>
            <p:ph type="body" sz="quarter" idx="13"/>
          </p:nvPr>
        </p:nvSpPr>
        <p:spPr/>
        <p:txBody>
          <a:bodyPr/>
          <a:lstStyle/>
          <a:p>
            <a:endParaRPr lang="en-CA"/>
          </a:p>
        </p:txBody>
      </p:sp>
      <p:sp>
        <p:nvSpPr>
          <p:cNvPr id="4" name="Content Placeholder 3">
            <a:extLst>
              <a:ext uri="{FF2B5EF4-FFF2-40B4-BE49-F238E27FC236}">
                <a16:creationId xmlns:a16="http://schemas.microsoft.com/office/drawing/2014/main" id="{913590DD-C67F-7B6B-E3B3-76E8093E6D25}"/>
              </a:ext>
            </a:extLst>
          </p:cNvPr>
          <p:cNvSpPr>
            <a:spLocks noGrp="1"/>
          </p:cNvSpPr>
          <p:nvPr>
            <p:ph idx="1"/>
          </p:nvPr>
        </p:nvSpPr>
        <p:spPr/>
        <p:txBody>
          <a:bodyPr/>
          <a:lstStyle/>
          <a:p>
            <a:endParaRPr lang="en-CA"/>
          </a:p>
        </p:txBody>
      </p:sp>
      <p:sp>
        <p:nvSpPr>
          <p:cNvPr id="3" name="Slide Number Placeholder 2">
            <a:extLst>
              <a:ext uri="{FF2B5EF4-FFF2-40B4-BE49-F238E27FC236}">
                <a16:creationId xmlns:a16="http://schemas.microsoft.com/office/drawing/2014/main" id="{9E531C6A-4956-45DA-B048-36D76D8DD64F}"/>
              </a:ext>
            </a:extLst>
          </p:cNvPr>
          <p:cNvSpPr>
            <a:spLocks noGrp="1"/>
          </p:cNvSpPr>
          <p:nvPr>
            <p:ph type="sldNum" sz="quarter" idx="4"/>
          </p:nvPr>
        </p:nvSpPr>
        <p:spPr/>
        <p:txBody>
          <a:bodyPr/>
          <a:lstStyle/>
          <a:p>
            <a:fld id="{901A5C5A-0510-4C91-884B-493304B904E2}" type="slidenum">
              <a:rPr lang="en-CA" smtClean="0"/>
              <a:pPr/>
              <a:t>4</a:t>
            </a:fld>
            <a:endParaRPr lang="en-CA"/>
          </a:p>
        </p:txBody>
      </p:sp>
      <p:sp>
        <p:nvSpPr>
          <p:cNvPr id="13" name="Rectangle: Rounded Corners 12">
            <a:extLst>
              <a:ext uri="{FF2B5EF4-FFF2-40B4-BE49-F238E27FC236}">
                <a16:creationId xmlns:a16="http://schemas.microsoft.com/office/drawing/2014/main" id="{18CC1568-DBEF-4186-B02E-76143140B56C}"/>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TRILLION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Estimated value enabled globally by 2030</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a:extLst>
              <a:ext uri="{FF2B5EF4-FFF2-40B4-BE49-F238E27FC236}">
                <a16:creationId xmlns:a16="http://schemas.microsoft.com/office/drawing/2014/main" id="{2D31B221-61C8-440B-8017-A3324EC7AE10}"/>
              </a:ext>
            </a:extLst>
          </p:cNvPr>
          <p:cNvGrpSpPr/>
          <p:nvPr/>
        </p:nvGrpSpPr>
        <p:grpSpPr>
          <a:xfrm>
            <a:off x="155565" y="2250448"/>
            <a:ext cx="2874852" cy="788876"/>
            <a:chOff x="3329896" y="1384710"/>
            <a:chExt cx="3580269" cy="1204858"/>
          </a:xfrm>
        </p:grpSpPr>
        <p:sp>
          <p:nvSpPr>
            <p:cNvPr id="15" name="Rectangle: Rounded Corners 14">
              <a:extLst>
                <a:ext uri="{FF2B5EF4-FFF2-40B4-BE49-F238E27FC236}">
                  <a16:creationId xmlns:a16="http://schemas.microsoft.com/office/drawing/2014/main" id="{D4C1BAE6-6CD8-4351-A147-A9E75CD1BC45}"/>
                </a:ext>
              </a:extLst>
            </p:cNvPr>
            <p:cNvSpPr/>
            <p:nvPr/>
          </p:nvSpPr>
          <p:spPr>
            <a:xfrm>
              <a:off x="3329896" y="1384710"/>
              <a:ext cx="3580269" cy="120485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    Canada’s GDP = $1.64 T</a:t>
              </a:r>
            </a:p>
          </p:txBody>
        </p:sp>
        <p:pic>
          <p:nvPicPr>
            <p:cNvPr id="16" name="Graphic 15" descr="Maple Leaf with solid fill">
              <a:extLst>
                <a:ext uri="{FF2B5EF4-FFF2-40B4-BE49-F238E27FC236}">
                  <a16:creationId xmlns:a16="http://schemas.microsoft.com/office/drawing/2014/main" id="{2022B1A7-D789-4797-A328-8C5A49E6F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9EBC2CBD-69E9-4889-8D49-BAD9E67FB91C}"/>
              </a:ext>
            </a:extLst>
          </p:cNvPr>
          <p:cNvGrpSpPr/>
          <p:nvPr/>
        </p:nvGrpSpPr>
        <p:grpSpPr>
          <a:xfrm>
            <a:off x="3092038" y="2250448"/>
            <a:ext cx="3632768" cy="788876"/>
            <a:chOff x="4195984" y="2092728"/>
            <a:chExt cx="3696328" cy="982838"/>
          </a:xfrm>
        </p:grpSpPr>
        <p:sp>
          <p:nvSpPr>
            <p:cNvPr id="18" name="Rectangle: Rounded Corners 17">
              <a:extLst>
                <a:ext uri="{FF2B5EF4-FFF2-40B4-BE49-F238E27FC236}">
                  <a16:creationId xmlns:a16="http://schemas.microsoft.com/office/drawing/2014/main" id="{4C8ACFDD-CF71-4F52-A747-DE59C83BF881}"/>
                </a:ext>
              </a:extLst>
            </p:cNvPr>
            <p:cNvSpPr/>
            <p:nvPr/>
          </p:nvSpPr>
          <p:spPr>
            <a:xfrm>
              <a:off x="4195984" y="2092728"/>
              <a:ext cx="3679302" cy="98283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Capturing value will depend on establishing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Interoperability</a:t>
              </a:r>
              <a:r>
                <a:rPr kumimoji="0" lang="en-CA" sz="1400" b="0" i="0" u="none" strike="noStrike" kern="0" cap="none" spc="0" normalizeH="0" baseline="0" noProof="0">
                  <a:ln>
                    <a:noFill/>
                  </a:ln>
                  <a:solidFill>
                    <a:srgbClr val="33333C"/>
                  </a:solidFill>
                  <a:effectLst/>
                  <a:uLnTx/>
                  <a:uFillTx/>
                  <a:latin typeface="Century Gothic" panose="020F0302020204030204"/>
                  <a:ea typeface="+mn-ea"/>
                  <a:cs typeface="+mn-cs"/>
                </a:rPr>
                <a:t> and </a:t>
              </a:r>
              <a:r>
                <a:rPr kumimoji="0" lang="en-CA" sz="1400" b="1" i="0" u="none" strike="noStrike" kern="0" cap="none" spc="0" normalizeH="0" baseline="0" noProof="0">
                  <a:ln>
                    <a:noFill/>
                  </a:ln>
                  <a:solidFill>
                    <a:srgbClr val="33333C"/>
                  </a:solidFill>
                  <a:effectLst/>
                  <a:uLnTx/>
                  <a:uFillTx/>
                  <a:latin typeface="Century Gothic" panose="020F0302020204030204"/>
                  <a:ea typeface="+mn-ea"/>
                  <a:cs typeface="+mn-cs"/>
                </a:rPr>
                <a:t>Cybersecurity</a:t>
              </a:r>
              <a:endPar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19" name="Picture 18" descr="Shape&#10;&#10;Description automatically generated with low confidence">
              <a:extLst>
                <a:ext uri="{FF2B5EF4-FFF2-40B4-BE49-F238E27FC236}">
                  <a16:creationId xmlns:a16="http://schemas.microsoft.com/office/drawing/2014/main" id="{B4746E3C-AE0D-46BC-A495-ACC2FBFA6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361" y="2424084"/>
              <a:ext cx="483951" cy="4839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4724F5B-128A-403C-96DF-8453AC114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592" y="2152870"/>
              <a:ext cx="483951" cy="483951"/>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CA1069A9-51F3-47DA-BBDA-4D030653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3486D0CD-907C-4409-8F04-5AF3F296816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BILLION</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IoT connected devices by 2025</a:t>
            </a:r>
            <a:b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b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 ~Statista</a:t>
            </a:r>
            <a:endParaRPr kumimoji="0" lang="en-CA" sz="1100" b="0" i="0" u="none" strike="noStrike" kern="0" cap="none" spc="0" normalizeH="0" baseline="0" noProof="0">
              <a:ln>
                <a:noFill/>
              </a:ln>
              <a:solidFill>
                <a:srgbClr val="33333C"/>
              </a:solidFill>
              <a:effectLst/>
              <a:uLnTx/>
              <a:uFillTx/>
              <a:latin typeface="Century Gothic" panose="020F0302020204030204"/>
              <a:ea typeface="+mn-ea"/>
              <a:cs typeface="+mn-cs"/>
            </a:endParaRPr>
          </a:p>
        </p:txBody>
      </p:sp>
      <p:pic>
        <p:nvPicPr>
          <p:cNvPr id="23" name="Picture 22" descr="Shape&#10;&#10;Description automatically generated with low confidence">
            <a:extLst>
              <a:ext uri="{FF2B5EF4-FFF2-40B4-BE49-F238E27FC236}">
                <a16:creationId xmlns:a16="http://schemas.microsoft.com/office/drawing/2014/main" id="{0A1D0D82-54C7-4873-82AD-4DBDB05DD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8181" y="1701176"/>
            <a:ext cx="546381" cy="546381"/>
          </a:xfrm>
          <a:prstGeom prst="rect">
            <a:avLst/>
          </a:prstGeom>
        </p:spPr>
      </p:pic>
      <p:grpSp>
        <p:nvGrpSpPr>
          <p:cNvPr id="24" name="Group 23">
            <a:extLst>
              <a:ext uri="{FF2B5EF4-FFF2-40B4-BE49-F238E27FC236}">
                <a16:creationId xmlns:a16="http://schemas.microsoft.com/office/drawing/2014/main" id="{13F82E2F-76FE-401C-A7D4-75C6B7967D6D}"/>
              </a:ext>
            </a:extLst>
          </p:cNvPr>
          <p:cNvGrpSpPr/>
          <p:nvPr/>
        </p:nvGrpSpPr>
        <p:grpSpPr>
          <a:xfrm>
            <a:off x="7995395" y="3133004"/>
            <a:ext cx="2900687" cy="914400"/>
            <a:chOff x="10345113" y="645570"/>
            <a:chExt cx="2472399" cy="914400"/>
          </a:xfrm>
        </p:grpSpPr>
        <p:sp>
          <p:nvSpPr>
            <p:cNvPr id="25" name="Rectangle: Rounded Corners 24">
              <a:extLst>
                <a:ext uri="{FF2B5EF4-FFF2-40B4-BE49-F238E27FC236}">
                  <a16:creationId xmlns:a16="http://schemas.microsoft.com/office/drawing/2014/main" id="{B933158A-6B83-4421-8E34-93EEBC2B09CF}"/>
                </a:ext>
              </a:extLst>
            </p:cNvPr>
            <p:cNvSpPr/>
            <p:nvPr/>
          </p:nvSpPr>
          <p:spPr>
            <a:xfrm>
              <a:off x="10345932" y="645570"/>
              <a:ext cx="2471580" cy="914400"/>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That’s 4 devices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per person on </a:t>
              </a:r>
              <a:b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the planet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9CFCFC6-E684-496D-BA6F-504D2AE9B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3035" y="904993"/>
              <a:ext cx="494995" cy="494995"/>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FA10BEDE-77BC-4881-B025-58D04A1C6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5113" y="791834"/>
              <a:ext cx="607709" cy="607709"/>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EA8F038D-4296-408E-8A43-56B54CC83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882" y="2349169"/>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A7A93262-5944-425C-A544-4EC38A266D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65126FE4-5C17-4D2A-9587-6D3D53C4A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9F9F72EA-E218-4816-9E71-9D4133765C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4544" y="2077560"/>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26086BE7-C179-4D35-A00C-8DCC2ACCD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3A335B1B-B8AD-45E6-902B-006EBCC8BB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38181" y="3313362"/>
            <a:ext cx="646031" cy="646031"/>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88C60FDE-8491-4375-830F-DBB669942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EC146592-3FCE-42A8-9D52-750F964DD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63767" y="3497197"/>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CC18B542-95FB-41BB-B63A-E683CC3294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6BD75E9E-59BE-4F44-8643-6BF90B9C7E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1B5DB794-6095-4AF9-A122-E10E2459AC93}"/>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By </a:t>
            </a:r>
            <a:r>
              <a:rPr kumimoji="0" lang="en-CA" sz="2400" b="1" i="0" u="none" strike="noStrike" kern="0" cap="none" spc="0" normalizeH="0" baseline="0" noProof="0">
                <a:ln>
                  <a:noFill/>
                </a:ln>
                <a:solidFill>
                  <a:srgbClr val="FFFFFF"/>
                </a:solidFill>
                <a:effectLst/>
                <a:uLnTx/>
                <a:uFillTx/>
                <a:latin typeface="Century Gothic" panose="020F0302020204030204"/>
                <a:ea typeface="+mn-ea"/>
                <a:cs typeface="+mn-cs"/>
              </a:rPr>
              <a:t>2025</a:t>
            </a:r>
            <a:r>
              <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rPr>
              <a:t>, data will be processed and delivered in real time through vast networks of connected devices that gather and transmit data and insights </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74BBEE4A-F8A3-4EAF-BEE3-BD607F10E3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3470AA80-7BA8-4772-92A6-1514BC8C14F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06693" y="5758649"/>
            <a:ext cx="694539" cy="694539"/>
          </a:xfrm>
          <a:prstGeom prst="rect">
            <a:avLst/>
          </a:prstGeom>
        </p:spPr>
      </p:pic>
      <p:sp>
        <p:nvSpPr>
          <p:cNvPr id="41" name="Rectangle: Rounded Corners 40">
            <a:extLst>
              <a:ext uri="{FF2B5EF4-FFF2-40B4-BE49-F238E27FC236}">
                <a16:creationId xmlns:a16="http://schemas.microsoft.com/office/drawing/2014/main" id="{8C7A19B8-92D2-4DBA-8ECA-987F09719C7C}"/>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2 to 5 Years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Estimated time for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8</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transformational</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and </a:t>
            </a:r>
            <a:r>
              <a:rPr kumimoji="0" lang="en-CA" sz="2000" b="0" i="0" u="none" strike="noStrike" kern="0" cap="none" spc="0" normalizeH="0" baseline="0" noProof="0">
                <a:ln>
                  <a:noFill/>
                </a:ln>
                <a:solidFill>
                  <a:srgbClr val="FFFFFF"/>
                </a:solidFill>
                <a:effectLst/>
                <a:uLnTx/>
                <a:uFillTx/>
                <a:latin typeface="Century Gothic" panose="020F0302020204030204"/>
                <a:ea typeface="+mn-ea"/>
                <a:cs typeface="+mn-cs"/>
              </a:rPr>
              <a:t>6</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high-impact</a:t>
            </a:r>
            <a: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t> IoT innovations to become </a:t>
            </a:r>
            <a:r>
              <a:rPr kumimoji="0" lang="en-CA" b="0" i="0" u="none" strike="noStrike" kern="0" cap="none" spc="0" normalizeH="0" baseline="0" noProof="0">
                <a:ln>
                  <a:noFill/>
                </a:ln>
                <a:solidFill>
                  <a:srgbClr val="FFFFFF"/>
                </a:solidFill>
                <a:effectLst/>
                <a:uLnTx/>
                <a:uFillTx/>
                <a:latin typeface="Century Gothic" panose="020F0302020204030204"/>
                <a:ea typeface="+mn-ea"/>
                <a:cs typeface="+mn-cs"/>
              </a:rPr>
              <a:t>mainstream</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7DBD64A6-310E-4C0F-99C4-98A13D59DF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2FB6A6D-FF45-418A-B82B-72FAEBDC7BAE}"/>
              </a:ext>
            </a:extLst>
          </p:cNvPr>
          <p:cNvGrpSpPr/>
          <p:nvPr/>
        </p:nvGrpSpPr>
        <p:grpSpPr>
          <a:xfrm>
            <a:off x="73646" y="3323338"/>
            <a:ext cx="3017929" cy="1847872"/>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7168C2F6-66EC-4692-9E5B-1690340F343A}"/>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Increase in known Cyberattacks on IoT devices in 2019 and is now measured in </a:t>
              </a:r>
              <a:r>
                <a:rPr lang="en-CA" sz="1400" b="1" kern="0">
                  <a:solidFill>
                    <a:srgbClr val="FFFFFF"/>
                  </a:solidFill>
                  <a:latin typeface="Century Gothic" panose="020F0302020204030204"/>
                </a:rPr>
                <a:t>Billions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5" name="Picture 44" descr="Shape&#10;&#10;Description automatically generated with low confidence">
              <a:extLst>
                <a:ext uri="{FF2B5EF4-FFF2-40B4-BE49-F238E27FC236}">
                  <a16:creationId xmlns:a16="http://schemas.microsoft.com/office/drawing/2014/main" id="{C1863199-ECF1-4B63-A0F2-32672AEEB78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231" y="2568770"/>
              <a:ext cx="483059" cy="494206"/>
            </a:xfrm>
            <a:prstGeom prst="rect">
              <a:avLst/>
            </a:prstGeom>
            <a:grpFill/>
            <a:ln>
              <a:noFill/>
            </a:ln>
          </p:spPr>
        </p:pic>
      </p:grpSp>
      <p:sp>
        <p:nvSpPr>
          <p:cNvPr id="46" name="Rectangle: Rounded Corners 45">
            <a:extLst>
              <a:ext uri="{FF2B5EF4-FFF2-40B4-BE49-F238E27FC236}">
                <a16:creationId xmlns:a16="http://schemas.microsoft.com/office/drawing/2014/main" id="{2A01B736-D196-4B58-804E-646125B84A00}"/>
              </a:ext>
            </a:extLst>
          </p:cNvPr>
          <p:cNvSpPr/>
          <p:nvPr/>
        </p:nvSpPr>
        <p:spPr>
          <a:xfrm>
            <a:off x="3189370" y="3298691"/>
            <a:ext cx="3598915" cy="756845"/>
          </a:xfrm>
          <a:prstGeom prst="roundRect">
            <a:avLst/>
          </a:prstGeom>
          <a:solidFill>
            <a:srgbClr val="5B2DAA"/>
          </a:solidFill>
          <a:ln w="12700" cap="flat" cmpd="sng" algn="ctr">
            <a:noFill/>
            <a:prstDash val="solid"/>
            <a:miter lim="800000"/>
          </a:ln>
          <a:effectLst/>
        </p:spPr>
        <p:txBody>
          <a:bodyPr lIns="91440" tIns="45720" rIns="9144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45%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of</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businesses</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cite </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lack of skills</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and</a:t>
            </a:r>
            <a:r>
              <a:rPr kumimoji="0" lang="en-CA" sz="1400" b="1" i="0" u="none" strike="noStrike" kern="0" cap="none" spc="0" normalizeH="0" baseline="0" noProof="0">
                <a:ln>
                  <a:noFill/>
                </a:ln>
                <a:solidFill>
                  <a:schemeClr val="bg1"/>
                </a:solidFill>
                <a:effectLst/>
                <a:uLnTx/>
                <a:uFillTx/>
                <a:latin typeface="Century Gothic" panose="020F0302020204030204"/>
                <a:ea typeface="+mn-ea"/>
                <a:cs typeface="+mn-cs"/>
              </a:rPr>
              <a:t> expertise</a:t>
            </a:r>
            <a: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t> for IoT adoption</a:t>
            </a:r>
            <a:br>
              <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rPr>
            </a:br>
            <a:r>
              <a:rPr kumimoji="0" lang="en-CA" sz="10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kumimoji="0" lang="en-CA" sz="1400" i="0" u="none" strike="noStrike" kern="0" cap="none" spc="0" normalizeH="0" baseline="0" noProof="0">
              <a:ln>
                <a:noFill/>
              </a:ln>
              <a:solidFill>
                <a:schemeClr val="bg1"/>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75392139"/>
      </p:ext>
    </p:extLst>
  </p:cSld>
  <p:clrMapOvr>
    <a:masterClrMapping/>
  </p:clrMapOvr>
  <mc:AlternateContent xmlns:mc="http://schemas.openxmlformats.org/markup-compatibility/2006" xmlns:p14="http://schemas.microsoft.com/office/powerpoint/2010/main">
    <mc:Choice Requires="p14">
      <p:transition spd="slow" p14:dur="2000" advTm="3637"/>
    </mc:Choice>
    <mc:Fallback xmlns="">
      <p:transition spd="slow" advTm="36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F6BC-06FD-D377-32FF-A0519BC68063}"/>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F3447A1-8B1C-7546-9A43-973D8D917763}"/>
              </a:ext>
            </a:extLst>
          </p:cNvPr>
          <p:cNvSpPr/>
          <p:nvPr/>
        </p:nvSpPr>
        <p:spPr>
          <a:xfrm>
            <a:off x="2935371" y="4346343"/>
            <a:ext cx="2853240" cy="817174"/>
          </a:xfrm>
          <a:prstGeom prst="roundRect">
            <a:avLst/>
          </a:prstGeom>
          <a:solidFill>
            <a:schemeClr val="accent3">
              <a:lumMod val="20000"/>
              <a:lumOff val="80000"/>
            </a:schemeClr>
          </a:solidFill>
          <a:ln w="12700" cap="flat" cmpd="sng" algn="ctr">
            <a:noFill/>
            <a:prstDash val="solid"/>
            <a:miter lim="800000"/>
          </a:ln>
          <a:effectLst/>
        </p:spPr>
        <p:txBody>
          <a:bodyPr lIns="91440" tIns="45720" rIns="91440" bIns="45720" rtlCol="0" anchor="ctr"/>
          <a:lstStyle/>
          <a:p>
            <a:pPr algn="ctr"/>
            <a:r>
              <a:rPr lang="en-CA" sz="1600" b="1" kern="0">
                <a:latin typeface="Century Gothic" panose="020F0302020204030204"/>
              </a:rPr>
              <a:t>63 % des Canadiens </a:t>
            </a:r>
            <a:r>
              <a:rPr lang="en-CA" sz="1600" kern="0" err="1">
                <a:latin typeface="Century Gothic" panose="020F0302020204030204"/>
              </a:rPr>
              <a:t>adopteront</a:t>
            </a:r>
            <a:r>
              <a:rPr lang="en-CA" sz="1600" kern="0">
                <a:latin typeface="Century Gothic" panose="020F0302020204030204"/>
              </a:rPr>
              <a:t> des </a:t>
            </a:r>
            <a:r>
              <a:rPr lang="en-CA" sz="1600" kern="0" err="1">
                <a:latin typeface="Century Gothic" panose="020F0302020204030204"/>
              </a:rPr>
              <a:t>appareils</a:t>
            </a:r>
            <a:r>
              <a:rPr lang="en-CA" sz="1600" kern="0">
                <a:latin typeface="Century Gothic" panose="020F0302020204030204"/>
              </a:rPr>
              <a:t> </a:t>
            </a:r>
            <a:r>
              <a:rPr lang="en-CA" sz="1600" kern="0" err="1">
                <a:latin typeface="Century Gothic" panose="020F0302020204030204"/>
              </a:rPr>
              <a:t>connectés</a:t>
            </a:r>
            <a:r>
              <a:rPr lang="en-CA" sz="1600" kern="0">
                <a:latin typeface="Century Gothic" panose="020F0302020204030204"/>
              </a:rPr>
              <a:t> </a:t>
            </a:r>
            <a:r>
              <a:rPr lang="en-CA" sz="1600" kern="0" err="1">
                <a:latin typeface="Century Gothic" panose="020F0302020204030204"/>
              </a:rPr>
              <a:t>d’ici</a:t>
            </a:r>
            <a:r>
              <a:rPr lang="en-CA" sz="1600" kern="0">
                <a:latin typeface="Century Gothic" panose="020F0302020204030204"/>
              </a:rPr>
              <a:t> </a:t>
            </a:r>
            <a:r>
              <a:rPr lang="en-CA" sz="1600" b="1" kern="0">
                <a:latin typeface="Century Gothic" panose="020F0302020204030204"/>
              </a:rPr>
              <a:t>cinq ans.</a:t>
            </a:r>
            <a:endParaRPr lang="en-US"/>
          </a:p>
        </p:txBody>
      </p:sp>
      <p:sp>
        <p:nvSpPr>
          <p:cNvPr id="2" name="Title 1">
            <a:extLst>
              <a:ext uri="{FF2B5EF4-FFF2-40B4-BE49-F238E27FC236}">
                <a16:creationId xmlns:a16="http://schemas.microsoft.com/office/drawing/2014/main" id="{C61FF407-6141-4DF4-2AA0-8484181EA8D8}"/>
              </a:ext>
            </a:extLst>
          </p:cNvPr>
          <p:cNvSpPr>
            <a:spLocks noGrp="1"/>
          </p:cNvSpPr>
          <p:nvPr>
            <p:ph type="title"/>
          </p:nvPr>
        </p:nvSpPr>
        <p:spPr>
          <a:xfrm>
            <a:off x="558344" y="511271"/>
            <a:ext cx="8808082" cy="514297"/>
          </a:xfrm>
        </p:spPr>
        <p:txBody>
          <a:bodyPr vert="horz" lIns="0" tIns="0" rIns="0" bIns="0" rtlCol="0" anchor="t">
            <a:noAutofit/>
          </a:bodyPr>
          <a:lstStyle/>
          <a:p>
            <a:r>
              <a:rPr lang="en-CA" err="1"/>
              <a:t>L'Internet</a:t>
            </a:r>
            <a:r>
              <a:rPr lang="en-CA"/>
              <a:t> des </a:t>
            </a:r>
            <a:r>
              <a:rPr lang="en-CA" err="1"/>
              <a:t>Objets</a:t>
            </a:r>
            <a:r>
              <a:rPr lang="en-CA"/>
              <a:t>  – </a:t>
            </a:r>
            <a:r>
              <a:rPr lang="en-CA" err="1">
                <a:ea typeface="+mj-lt"/>
                <a:cs typeface="+mj-lt"/>
              </a:rPr>
              <a:t>Évolutions</a:t>
            </a:r>
            <a:r>
              <a:rPr lang="en-CA">
                <a:ea typeface="+mj-lt"/>
                <a:cs typeface="+mj-lt"/>
              </a:rPr>
              <a:t> et Ruptures </a:t>
            </a:r>
            <a:r>
              <a:rPr lang="en-CA" err="1">
                <a:ea typeface="+mj-lt"/>
                <a:cs typeface="+mj-lt"/>
              </a:rPr>
              <a:t>Technologiques</a:t>
            </a:r>
            <a:endParaRPr lang="en-CA">
              <a:cs typeface="Arial"/>
            </a:endParaRPr>
          </a:p>
        </p:txBody>
      </p:sp>
      <p:sp>
        <p:nvSpPr>
          <p:cNvPr id="5" name="Text Placeholder 4">
            <a:extLst>
              <a:ext uri="{FF2B5EF4-FFF2-40B4-BE49-F238E27FC236}">
                <a16:creationId xmlns:a16="http://schemas.microsoft.com/office/drawing/2014/main" id="{21A71BF9-7A6E-E052-68A2-C68714C77BF8}"/>
              </a:ext>
            </a:extLst>
          </p:cNvPr>
          <p:cNvSpPr>
            <a:spLocks noGrp="1"/>
          </p:cNvSpPr>
          <p:nvPr>
            <p:ph type="body" sz="quarter" idx="13"/>
          </p:nvPr>
        </p:nvSpPr>
        <p:spPr>
          <a:xfrm>
            <a:off x="8750652" y="512763"/>
            <a:ext cx="2894293" cy="364639"/>
          </a:xfrm>
        </p:spPr>
        <p:txBody>
          <a:bodyPr>
            <a:normAutofit lnSpcReduction="10000"/>
          </a:bodyPr>
          <a:lstStyle/>
          <a:p>
            <a:endParaRPr lang="en-CA"/>
          </a:p>
        </p:txBody>
      </p:sp>
      <p:sp>
        <p:nvSpPr>
          <p:cNvPr id="4" name="Content Placeholder 3">
            <a:extLst>
              <a:ext uri="{FF2B5EF4-FFF2-40B4-BE49-F238E27FC236}">
                <a16:creationId xmlns:a16="http://schemas.microsoft.com/office/drawing/2014/main" id="{1904E048-ADE3-4D55-8B0B-3120DBD494ED}"/>
              </a:ext>
            </a:extLst>
          </p:cNvPr>
          <p:cNvSpPr>
            <a:spLocks noGrp="1"/>
          </p:cNvSpPr>
          <p:nvPr>
            <p:ph idx="1"/>
          </p:nvPr>
        </p:nvSpPr>
        <p:spPr>
          <a:xfrm>
            <a:off x="551289" y="1428498"/>
            <a:ext cx="11093656" cy="2375783"/>
          </a:xfrm>
        </p:spPr>
        <p:txBody>
          <a:bodyPr/>
          <a:lstStyle/>
          <a:p>
            <a:endParaRPr lang="en-CA"/>
          </a:p>
        </p:txBody>
      </p:sp>
      <p:sp>
        <p:nvSpPr>
          <p:cNvPr id="3" name="Slide Number Placeholder 2">
            <a:extLst>
              <a:ext uri="{FF2B5EF4-FFF2-40B4-BE49-F238E27FC236}">
                <a16:creationId xmlns:a16="http://schemas.microsoft.com/office/drawing/2014/main" id="{374930EE-36E7-B203-2A25-E109A83AB1AC}"/>
              </a:ext>
            </a:extLst>
          </p:cNvPr>
          <p:cNvSpPr>
            <a:spLocks noGrp="1"/>
          </p:cNvSpPr>
          <p:nvPr>
            <p:ph type="sldNum" sz="quarter" idx="4"/>
          </p:nvPr>
        </p:nvSpPr>
        <p:spPr/>
        <p:txBody>
          <a:bodyPr/>
          <a:lstStyle/>
          <a:p>
            <a:fld id="{901A5C5A-0510-4C91-884B-493304B904E2}" type="slidenum">
              <a:rPr lang="en-CA" smtClean="0"/>
              <a:pPr/>
              <a:t>5</a:t>
            </a:fld>
            <a:endParaRPr lang="en-CA"/>
          </a:p>
        </p:txBody>
      </p:sp>
      <p:sp>
        <p:nvSpPr>
          <p:cNvPr id="13" name="Rectangle: Rounded Corners 12">
            <a:extLst>
              <a:ext uri="{FF2B5EF4-FFF2-40B4-BE49-F238E27FC236}">
                <a16:creationId xmlns:a16="http://schemas.microsoft.com/office/drawing/2014/main" id="{722966BC-79A4-8CAE-1B0D-4EFE180D28A7}"/>
              </a:ext>
            </a:extLst>
          </p:cNvPr>
          <p:cNvSpPr/>
          <p:nvPr/>
        </p:nvSpPr>
        <p:spPr>
          <a:xfrm>
            <a:off x="73646" y="1112522"/>
            <a:ext cx="6685352" cy="2130917"/>
          </a:xfrm>
          <a:prstGeom prst="roundRect">
            <a:avLst/>
          </a:prstGeom>
          <a:solidFill>
            <a:srgbClr val="A02AB3"/>
          </a:solidFill>
          <a:ln w="12700" cap="flat" cmpd="sng" algn="ctr">
            <a:noFill/>
            <a:prstDash val="solid"/>
            <a:miter lim="800000"/>
          </a:ln>
          <a:effectLst/>
        </p:spPr>
        <p:txBody>
          <a:bodyPr lIns="91440" tIns="45720" rIns="91440" bIns="45720" rtlCol="0" anchor="t"/>
          <a:lstStyle/>
          <a:p>
            <a:pPr algn="ctr">
              <a:defRPr/>
            </a:pP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$5.5 - $12.6  </a:t>
            </a:r>
            <a:r>
              <a:rPr lang="en-CA" sz="3200" b="1" kern="0">
                <a:solidFill>
                  <a:srgbClr val="FFFFFF"/>
                </a:solidFill>
                <a:latin typeface="Century Gothic" panose="020F0302020204030204"/>
              </a:rPr>
              <a:t>BILLION</a:t>
            </a:r>
            <a: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t>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200" b="1" kern="0">
                <a:solidFill>
                  <a:srgbClr val="FFFFFF"/>
                </a:solidFill>
                <a:latin typeface="Century Gothic" panose="020F0302020204030204"/>
              </a:rPr>
              <a:t>Valeur </a:t>
            </a:r>
            <a:r>
              <a:rPr lang="en-CA" sz="1200" b="1" kern="0" err="1">
                <a:solidFill>
                  <a:srgbClr val="FFFFFF"/>
                </a:solidFill>
                <a:latin typeface="Century Gothic" panose="020F0302020204030204"/>
              </a:rPr>
              <a:t>estimée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générée</a:t>
            </a:r>
            <a:r>
              <a:rPr lang="en-CA" sz="1200" b="1" kern="0">
                <a:solidFill>
                  <a:srgbClr val="FFFFFF"/>
                </a:solidFill>
                <a:latin typeface="Century Gothic" panose="020F0302020204030204"/>
              </a:rPr>
              <a:t> à </a:t>
            </a:r>
            <a:r>
              <a:rPr lang="en-CA" sz="1200" b="1" kern="0" err="1">
                <a:solidFill>
                  <a:srgbClr val="FFFFFF"/>
                </a:solidFill>
                <a:latin typeface="Century Gothic" panose="020F0302020204030204"/>
              </a:rPr>
              <a:t>l’échelle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mondiale</a:t>
            </a:r>
            <a:r>
              <a:rPr lang="en-CA" sz="1200" b="1" kern="0">
                <a:solidFill>
                  <a:srgbClr val="FFFFFF"/>
                </a:solidFill>
                <a:latin typeface="Century Gothic" panose="020F0302020204030204"/>
              </a:rPr>
              <a:t> </a:t>
            </a:r>
            <a:r>
              <a:rPr lang="en-CA" sz="1200" b="1" kern="0" err="1">
                <a:solidFill>
                  <a:srgbClr val="FFFFFF"/>
                </a:solidFill>
                <a:latin typeface="Century Gothic" panose="020F0302020204030204"/>
              </a:rPr>
              <a:t>d’ici</a:t>
            </a:r>
            <a:r>
              <a:rPr lang="en-CA" sz="1200" b="1" kern="0">
                <a:solidFill>
                  <a:srgbClr val="FFFFFF"/>
                </a:solidFill>
                <a:latin typeface="Century Gothic" panose="020F0302020204030204"/>
              </a:rPr>
              <a:t> </a:t>
            </a: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2030</a:t>
            </a:r>
            <a:endParaRPr lang="en-CA" sz="3200" b="1" kern="0">
              <a:solidFill>
                <a:srgbClr val="FFFFFF"/>
              </a:solidFill>
              <a:latin typeface="Century Gothic" panose="020F0302020204030204"/>
            </a:endParaRPr>
          </a:p>
          <a:p>
            <a:pPr algn="ctr">
              <a:defRPr/>
            </a:pP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~McKinsey, Catching up to an Accelerating Opportunity</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grpSp>
        <p:nvGrpSpPr>
          <p:cNvPr id="14" name="Group 13">
            <a:extLst>
              <a:ext uri="{FF2B5EF4-FFF2-40B4-BE49-F238E27FC236}">
                <a16:creationId xmlns:a16="http://schemas.microsoft.com/office/drawing/2014/main" id="{EF93687C-B090-1777-CF7A-DF18F61C54DC}"/>
              </a:ext>
            </a:extLst>
          </p:cNvPr>
          <p:cNvGrpSpPr/>
          <p:nvPr/>
        </p:nvGrpSpPr>
        <p:grpSpPr>
          <a:xfrm>
            <a:off x="155565" y="2278669"/>
            <a:ext cx="2769019" cy="866487"/>
            <a:chOff x="3329896" y="1417037"/>
            <a:chExt cx="3650563" cy="1384205"/>
          </a:xfrm>
        </p:grpSpPr>
        <p:sp>
          <p:nvSpPr>
            <p:cNvPr id="15" name="Rectangle: Rounded Corners 14">
              <a:extLst>
                <a:ext uri="{FF2B5EF4-FFF2-40B4-BE49-F238E27FC236}">
                  <a16:creationId xmlns:a16="http://schemas.microsoft.com/office/drawing/2014/main" id="{958F5E9C-8D45-B6C2-16F7-DA2FD4E89F27}"/>
                </a:ext>
              </a:extLst>
            </p:cNvPr>
            <p:cNvSpPr/>
            <p:nvPr/>
          </p:nvSpPr>
          <p:spPr>
            <a:xfrm>
              <a:off x="3329896" y="1417037"/>
              <a:ext cx="3650563" cy="1384205"/>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PIB du Canada </a:t>
              </a:r>
              <a:r>
                <a:rPr kumimoji="0" lang="en-CA" sz="15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500" b="1" kern="0">
                  <a:solidFill>
                    <a:srgbClr val="33333C"/>
                  </a:solidFill>
                  <a:latin typeface="Century Gothic" panose="020F0302020204030204"/>
                </a:rPr>
                <a:t>1.64B</a:t>
              </a:r>
              <a:endParaRPr lang="en-CA" sz="1500" b="1" i="0" u="none" strike="noStrike" kern="0" cap="none" spc="0" normalizeH="0" baseline="0" noProof="0">
                <a:ln>
                  <a:noFill/>
                </a:ln>
                <a:solidFill>
                  <a:srgbClr val="33333C"/>
                </a:solidFill>
                <a:effectLst/>
                <a:uLnTx/>
                <a:uFillTx/>
                <a:latin typeface="Century Gothic" panose="020F0302020204030204"/>
              </a:endParaRPr>
            </a:p>
          </p:txBody>
        </p:sp>
        <p:pic>
          <p:nvPicPr>
            <p:cNvPr id="16" name="Graphic 15" descr="Maple Leaf with solid fill">
              <a:extLst>
                <a:ext uri="{FF2B5EF4-FFF2-40B4-BE49-F238E27FC236}">
                  <a16:creationId xmlns:a16="http://schemas.microsoft.com/office/drawing/2014/main" id="{C716F104-04ED-9BC0-CFEB-AE368857A5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446" y="1670480"/>
              <a:ext cx="464241" cy="464241"/>
            </a:xfrm>
            <a:prstGeom prst="rect">
              <a:avLst/>
            </a:prstGeom>
          </p:spPr>
        </p:pic>
      </p:grpSp>
      <p:grpSp>
        <p:nvGrpSpPr>
          <p:cNvPr id="17" name="Group 16">
            <a:extLst>
              <a:ext uri="{FF2B5EF4-FFF2-40B4-BE49-F238E27FC236}">
                <a16:creationId xmlns:a16="http://schemas.microsoft.com/office/drawing/2014/main" id="{86046260-4BC0-1B63-B4F6-DDF125221B99}"/>
              </a:ext>
            </a:extLst>
          </p:cNvPr>
          <p:cNvGrpSpPr/>
          <p:nvPr/>
        </p:nvGrpSpPr>
        <p:grpSpPr>
          <a:xfrm>
            <a:off x="2928948" y="2278670"/>
            <a:ext cx="3828512" cy="859432"/>
            <a:chOff x="4022863" y="2127888"/>
            <a:chExt cx="3902676" cy="947678"/>
          </a:xfrm>
        </p:grpSpPr>
        <p:sp>
          <p:nvSpPr>
            <p:cNvPr id="18" name="Rectangle: Rounded Corners 17">
              <a:extLst>
                <a:ext uri="{FF2B5EF4-FFF2-40B4-BE49-F238E27FC236}">
                  <a16:creationId xmlns:a16="http://schemas.microsoft.com/office/drawing/2014/main" id="{19D73D73-4A08-ECD0-101C-FF3058CA4447}"/>
                </a:ext>
              </a:extLst>
            </p:cNvPr>
            <p:cNvSpPr/>
            <p:nvPr/>
          </p:nvSpPr>
          <p:spPr>
            <a:xfrm>
              <a:off x="4038047" y="2127888"/>
              <a:ext cx="3887492" cy="947678"/>
            </a:xfrm>
            <a:prstGeom prst="roundRect">
              <a:avLst/>
            </a:prstGeom>
            <a:solidFill>
              <a:srgbClr val="A02AB3">
                <a:lumMod val="40000"/>
                <a:lumOff val="60000"/>
              </a:srgbClr>
            </a:solidFill>
            <a:ln w="12700" cap="flat" cmpd="sng" algn="ctr">
              <a:solidFill>
                <a:srgbClr val="2866CD">
                  <a:shade val="50000"/>
                </a:srgbClr>
              </a:solidFill>
              <a:prstDash val="dash"/>
              <a:miter lim="800000"/>
              <a:extLst>
                <a:ext uri="{C807C97D-BFC1-408E-A445-0C87EB9F89A2}">
                  <ask:lineSketchStyleProps xmlns:ask="http://schemas.microsoft.com/office/drawing/2018/sketchyshapes" sd="1219033472">
                    <a:custGeom>
                      <a:avLst/>
                      <a:gdLst>
                        <a:gd name="connsiteX0" fmla="*/ 0 w 3499128"/>
                        <a:gd name="connsiteY0" fmla="*/ 111323 h 667926"/>
                        <a:gd name="connsiteX1" fmla="*/ 111323 w 3499128"/>
                        <a:gd name="connsiteY1" fmla="*/ 0 h 667926"/>
                        <a:gd name="connsiteX2" fmla="*/ 701090 w 3499128"/>
                        <a:gd name="connsiteY2" fmla="*/ 0 h 667926"/>
                        <a:gd name="connsiteX3" fmla="*/ 1356386 w 3499128"/>
                        <a:gd name="connsiteY3" fmla="*/ 0 h 667926"/>
                        <a:gd name="connsiteX4" fmla="*/ 1946153 w 3499128"/>
                        <a:gd name="connsiteY4" fmla="*/ 0 h 667926"/>
                        <a:gd name="connsiteX5" fmla="*/ 2601449 w 3499128"/>
                        <a:gd name="connsiteY5" fmla="*/ 0 h 667926"/>
                        <a:gd name="connsiteX6" fmla="*/ 3387805 w 3499128"/>
                        <a:gd name="connsiteY6" fmla="*/ 0 h 667926"/>
                        <a:gd name="connsiteX7" fmla="*/ 3499128 w 3499128"/>
                        <a:gd name="connsiteY7" fmla="*/ 111323 h 667926"/>
                        <a:gd name="connsiteX8" fmla="*/ 3499128 w 3499128"/>
                        <a:gd name="connsiteY8" fmla="*/ 556603 h 667926"/>
                        <a:gd name="connsiteX9" fmla="*/ 3387805 w 3499128"/>
                        <a:gd name="connsiteY9" fmla="*/ 667926 h 667926"/>
                        <a:gd name="connsiteX10" fmla="*/ 2765273 w 3499128"/>
                        <a:gd name="connsiteY10" fmla="*/ 667926 h 667926"/>
                        <a:gd name="connsiteX11" fmla="*/ 2208271 w 3499128"/>
                        <a:gd name="connsiteY11" fmla="*/ 667926 h 667926"/>
                        <a:gd name="connsiteX12" fmla="*/ 1520210 w 3499128"/>
                        <a:gd name="connsiteY12" fmla="*/ 667926 h 667926"/>
                        <a:gd name="connsiteX13" fmla="*/ 930443 w 3499128"/>
                        <a:gd name="connsiteY13" fmla="*/ 667926 h 667926"/>
                        <a:gd name="connsiteX14" fmla="*/ 111323 w 3499128"/>
                        <a:gd name="connsiteY14" fmla="*/ 667926 h 667926"/>
                        <a:gd name="connsiteX15" fmla="*/ 0 w 3499128"/>
                        <a:gd name="connsiteY15" fmla="*/ 556603 h 667926"/>
                        <a:gd name="connsiteX16" fmla="*/ 0 w 3499128"/>
                        <a:gd name="connsiteY16" fmla="*/ 111323 h 66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9128" h="667926" fill="none" extrusionOk="0">
                          <a:moveTo>
                            <a:pt x="0" y="111323"/>
                          </a:moveTo>
                          <a:cubicBezTo>
                            <a:pt x="-2991" y="55190"/>
                            <a:pt x="61803" y="8889"/>
                            <a:pt x="111323" y="0"/>
                          </a:cubicBezTo>
                          <a:cubicBezTo>
                            <a:pt x="300344" y="-23871"/>
                            <a:pt x="539680" y="-6386"/>
                            <a:pt x="701090" y="0"/>
                          </a:cubicBezTo>
                          <a:cubicBezTo>
                            <a:pt x="862500" y="6386"/>
                            <a:pt x="1093030" y="5253"/>
                            <a:pt x="1356386" y="0"/>
                          </a:cubicBezTo>
                          <a:cubicBezTo>
                            <a:pt x="1619742" y="-5253"/>
                            <a:pt x="1729069" y="13761"/>
                            <a:pt x="1946153" y="0"/>
                          </a:cubicBezTo>
                          <a:cubicBezTo>
                            <a:pt x="2163237" y="-13761"/>
                            <a:pt x="2337871" y="25687"/>
                            <a:pt x="2601449" y="0"/>
                          </a:cubicBezTo>
                          <a:cubicBezTo>
                            <a:pt x="2865027" y="-25687"/>
                            <a:pt x="3111576" y="35342"/>
                            <a:pt x="3387805" y="0"/>
                          </a:cubicBezTo>
                          <a:cubicBezTo>
                            <a:pt x="3451218" y="-5940"/>
                            <a:pt x="3508447" y="59918"/>
                            <a:pt x="3499128" y="111323"/>
                          </a:cubicBezTo>
                          <a:cubicBezTo>
                            <a:pt x="3487935" y="222432"/>
                            <a:pt x="3501523" y="408522"/>
                            <a:pt x="3499128" y="556603"/>
                          </a:cubicBezTo>
                          <a:cubicBezTo>
                            <a:pt x="3498547" y="606023"/>
                            <a:pt x="3450630" y="668772"/>
                            <a:pt x="3387805" y="667926"/>
                          </a:cubicBezTo>
                          <a:cubicBezTo>
                            <a:pt x="3083075" y="656882"/>
                            <a:pt x="2946748" y="643131"/>
                            <a:pt x="2765273" y="667926"/>
                          </a:cubicBezTo>
                          <a:cubicBezTo>
                            <a:pt x="2583798" y="692721"/>
                            <a:pt x="2429631" y="649158"/>
                            <a:pt x="2208271" y="667926"/>
                          </a:cubicBezTo>
                          <a:cubicBezTo>
                            <a:pt x="1986911" y="686694"/>
                            <a:pt x="1658490" y="635649"/>
                            <a:pt x="1520210" y="667926"/>
                          </a:cubicBezTo>
                          <a:cubicBezTo>
                            <a:pt x="1381930" y="700203"/>
                            <a:pt x="1128647" y="672608"/>
                            <a:pt x="930443" y="667926"/>
                          </a:cubicBezTo>
                          <a:cubicBezTo>
                            <a:pt x="732239" y="663244"/>
                            <a:pt x="466288" y="627481"/>
                            <a:pt x="111323" y="667926"/>
                          </a:cubicBezTo>
                          <a:cubicBezTo>
                            <a:pt x="50612" y="664559"/>
                            <a:pt x="-2911" y="617991"/>
                            <a:pt x="0" y="556603"/>
                          </a:cubicBezTo>
                          <a:cubicBezTo>
                            <a:pt x="9963" y="387791"/>
                            <a:pt x="211" y="213777"/>
                            <a:pt x="0" y="111323"/>
                          </a:cubicBezTo>
                          <a:close/>
                        </a:path>
                        <a:path w="3499128" h="667926" stroke="0" extrusionOk="0">
                          <a:moveTo>
                            <a:pt x="0" y="111323"/>
                          </a:moveTo>
                          <a:cubicBezTo>
                            <a:pt x="-5649" y="46357"/>
                            <a:pt x="40128" y="3645"/>
                            <a:pt x="111323" y="0"/>
                          </a:cubicBezTo>
                          <a:cubicBezTo>
                            <a:pt x="291449" y="-351"/>
                            <a:pt x="585411" y="35324"/>
                            <a:pt x="832149" y="0"/>
                          </a:cubicBezTo>
                          <a:cubicBezTo>
                            <a:pt x="1078887" y="-35324"/>
                            <a:pt x="1169649" y="-14875"/>
                            <a:pt x="1454681" y="0"/>
                          </a:cubicBezTo>
                          <a:cubicBezTo>
                            <a:pt x="1739713" y="14875"/>
                            <a:pt x="1823529" y="-6048"/>
                            <a:pt x="2044447" y="0"/>
                          </a:cubicBezTo>
                          <a:cubicBezTo>
                            <a:pt x="2265365" y="6048"/>
                            <a:pt x="2590646" y="21655"/>
                            <a:pt x="2732509" y="0"/>
                          </a:cubicBezTo>
                          <a:cubicBezTo>
                            <a:pt x="2874372" y="-21655"/>
                            <a:pt x="3196636" y="4663"/>
                            <a:pt x="3387805" y="0"/>
                          </a:cubicBezTo>
                          <a:cubicBezTo>
                            <a:pt x="3451239" y="-3176"/>
                            <a:pt x="3494365" y="54027"/>
                            <a:pt x="3499128" y="111323"/>
                          </a:cubicBezTo>
                          <a:cubicBezTo>
                            <a:pt x="3511079" y="259839"/>
                            <a:pt x="3496981" y="367821"/>
                            <a:pt x="3499128" y="556603"/>
                          </a:cubicBezTo>
                          <a:cubicBezTo>
                            <a:pt x="3507330" y="620057"/>
                            <a:pt x="3434728" y="665571"/>
                            <a:pt x="3387805" y="667926"/>
                          </a:cubicBezTo>
                          <a:cubicBezTo>
                            <a:pt x="3208577" y="666075"/>
                            <a:pt x="3002160" y="668174"/>
                            <a:pt x="2732509" y="667926"/>
                          </a:cubicBezTo>
                          <a:cubicBezTo>
                            <a:pt x="2462858" y="667678"/>
                            <a:pt x="2405511" y="658220"/>
                            <a:pt x="2109977" y="667926"/>
                          </a:cubicBezTo>
                          <a:cubicBezTo>
                            <a:pt x="1814443" y="677632"/>
                            <a:pt x="1710566" y="668391"/>
                            <a:pt x="1389151" y="667926"/>
                          </a:cubicBezTo>
                          <a:cubicBezTo>
                            <a:pt x="1067736" y="667461"/>
                            <a:pt x="864826" y="680198"/>
                            <a:pt x="668325" y="667926"/>
                          </a:cubicBezTo>
                          <a:cubicBezTo>
                            <a:pt x="471824" y="655654"/>
                            <a:pt x="369143" y="688241"/>
                            <a:pt x="111323" y="667926"/>
                          </a:cubicBezTo>
                          <a:cubicBezTo>
                            <a:pt x="41569" y="660132"/>
                            <a:pt x="-5308" y="610150"/>
                            <a:pt x="0" y="556603"/>
                          </a:cubicBezTo>
                          <a:cubicBezTo>
                            <a:pt x="17517" y="348892"/>
                            <a:pt x="330" y="315326"/>
                            <a:pt x="0" y="111323"/>
                          </a:cubicBezTo>
                          <a:close/>
                        </a:path>
                      </a:pathLst>
                    </a:custGeom>
                    <ask:type>
                      <ask:lineSketchNone/>
                    </ask:type>
                  </ask:lineSketchStyleProps>
                </a:ext>
              </a:extLst>
            </a:ln>
            <a:effectLst/>
          </p:spPr>
          <p:txBody>
            <a:bodyPr lIns="91440" tIns="45720" rIns="91440" bIns="45720" rtlCol="0" anchor="ctr"/>
            <a:lstStyle/>
            <a:p>
              <a:pPr algn="ctr">
                <a:defRPr/>
              </a:pPr>
              <a:r>
                <a:rPr kumimoji="0" lang="en-CA" sz="2000" b="1" i="0" u="none" strike="noStrike" kern="0" cap="none" spc="0" normalizeH="0" baseline="0" noProof="0">
                  <a:ln>
                    <a:noFill/>
                  </a:ln>
                  <a:solidFill>
                    <a:srgbClr val="33333C"/>
                  </a:solidFill>
                  <a:effectLst/>
                  <a:uLnTx/>
                  <a:uFillTx/>
                  <a:latin typeface="Century Gothic" panose="020F0302020204030204"/>
                  <a:ea typeface="+mn-ea"/>
                  <a:cs typeface="+mn-cs"/>
                </a:rPr>
                <a:t>   </a:t>
              </a:r>
              <a:r>
                <a:rPr lang="en-CA" sz="1400" kern="0">
                  <a:solidFill>
                    <a:srgbClr val="33333C"/>
                  </a:solidFill>
                  <a:latin typeface="Century Gothic"/>
                  <a:ea typeface="+mn-lt"/>
                  <a:cs typeface="+mn-lt"/>
                </a:rPr>
                <a:t>La </a:t>
              </a:r>
              <a:r>
                <a:rPr lang="en-CA" sz="1400" kern="0" err="1">
                  <a:solidFill>
                    <a:srgbClr val="33333C"/>
                  </a:solidFill>
                  <a:latin typeface="Century Gothic"/>
                  <a:ea typeface="+mn-lt"/>
                  <a:cs typeface="+mn-lt"/>
                </a:rPr>
                <a:t>création</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valeur</a:t>
              </a:r>
              <a:r>
                <a:rPr lang="en-CA" sz="1400" kern="0">
                  <a:solidFill>
                    <a:srgbClr val="33333C"/>
                  </a:solidFill>
                  <a:latin typeface="Century Gothic"/>
                  <a:ea typeface="+mn-lt"/>
                  <a:cs typeface="+mn-lt"/>
                </a:rPr>
                <a:t> </a:t>
              </a:r>
              <a:r>
                <a:rPr lang="en-CA" sz="1400" kern="0" err="1">
                  <a:solidFill>
                    <a:srgbClr val="33333C"/>
                  </a:solidFill>
                  <a:latin typeface="Century Gothic"/>
                  <a:ea typeface="+mn-lt"/>
                  <a:cs typeface="+mn-lt"/>
                </a:rPr>
                <a:t>dépendra</a:t>
              </a:r>
              <a:r>
                <a:rPr lang="en-CA" sz="1400" kern="0">
                  <a:solidFill>
                    <a:srgbClr val="33333C"/>
                  </a:solidFill>
                  <a:latin typeface="Century Gothic"/>
                  <a:ea typeface="+mn-lt"/>
                  <a:cs typeface="+mn-lt"/>
                </a:rPr>
                <a:t> de </a:t>
              </a:r>
              <a:r>
                <a:rPr lang="en-CA" sz="1400" kern="0" err="1">
                  <a:solidFill>
                    <a:srgbClr val="33333C"/>
                  </a:solidFill>
                  <a:latin typeface="Century Gothic"/>
                  <a:ea typeface="+mn-lt"/>
                  <a:cs typeface="+mn-lt"/>
                </a:rPr>
                <a:t>l’établissement</a:t>
              </a:r>
              <a:r>
                <a:rPr lang="en-CA" sz="1400" kern="0">
                  <a:solidFill>
                    <a:srgbClr val="33333C"/>
                  </a:solidFill>
                  <a:latin typeface="Century Gothic"/>
                  <a:ea typeface="+mn-lt"/>
                  <a:cs typeface="+mn-lt"/>
                </a:rPr>
                <a:t> de </a:t>
              </a:r>
              <a:r>
                <a:rPr lang="en-CA" sz="1400" b="1" kern="0" err="1">
                  <a:solidFill>
                    <a:srgbClr val="33333C"/>
                  </a:solidFill>
                  <a:latin typeface="Century Gothic"/>
                  <a:ea typeface="+mn-lt"/>
                  <a:cs typeface="+mn-lt"/>
                </a:rPr>
                <a:t>l’Interopérabilité</a:t>
              </a:r>
              <a:r>
                <a:rPr lang="en-CA" sz="1400" kern="0">
                  <a:solidFill>
                    <a:srgbClr val="33333C"/>
                  </a:solidFill>
                  <a:latin typeface="Century Gothic"/>
                  <a:ea typeface="+mn-lt"/>
                  <a:cs typeface="+mn-lt"/>
                </a:rPr>
                <a:t> </a:t>
              </a:r>
              <a:endParaRPr lang="en-CA" sz="1400" b="1" kern="0" err="1">
                <a:solidFill>
                  <a:srgbClr val="33333C"/>
                </a:solidFill>
                <a:latin typeface="Century Gothic"/>
                <a:ea typeface="+mn-lt"/>
                <a:cs typeface="+mn-lt"/>
              </a:endParaRPr>
            </a:p>
            <a:p>
              <a:pPr algn="ctr">
                <a:defRPr/>
              </a:pPr>
              <a:r>
                <a:rPr lang="en-CA" sz="1400" kern="0">
                  <a:solidFill>
                    <a:srgbClr val="33333C"/>
                  </a:solidFill>
                  <a:latin typeface="Century Gothic"/>
                  <a:ea typeface="+mn-lt"/>
                  <a:cs typeface="+mn-lt"/>
                </a:rPr>
                <a:t>et de la </a:t>
              </a:r>
              <a:r>
                <a:rPr lang="en-CA" sz="1400" b="1" kern="0" err="1">
                  <a:solidFill>
                    <a:srgbClr val="33333C"/>
                  </a:solidFill>
                  <a:latin typeface="Century Gothic"/>
                  <a:ea typeface="+mn-lt"/>
                  <a:cs typeface="+mn-lt"/>
                </a:rPr>
                <a:t>Cybersécurité</a:t>
              </a:r>
              <a:endParaRPr lang="en-CA" sz="1400" b="1" i="0" u="none" strike="noStrike" kern="0" cap="none" spc="0" normalizeH="0" baseline="0" noProof="0">
                <a:ln>
                  <a:noFill/>
                </a:ln>
                <a:solidFill>
                  <a:srgbClr val="33333C"/>
                </a:solidFill>
                <a:effectLst/>
                <a:uLnTx/>
                <a:uFillTx/>
                <a:latin typeface="Century Gothic"/>
                <a:cs typeface="Arial"/>
              </a:endParaRPr>
            </a:p>
          </p:txBody>
        </p:sp>
        <p:pic>
          <p:nvPicPr>
            <p:cNvPr id="19" name="Picture 18" descr="Shape&#10;&#10;Description automatically generated with low confidence">
              <a:extLst>
                <a:ext uri="{FF2B5EF4-FFF2-40B4-BE49-F238E27FC236}">
                  <a16:creationId xmlns:a16="http://schemas.microsoft.com/office/drawing/2014/main" id="{A44A82DE-6402-4455-A4D3-9173A131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1940" y="2626261"/>
              <a:ext cx="304477" cy="369677"/>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32EBE980-F42E-CFF2-8A28-89133E97F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2863" y="2135289"/>
              <a:ext cx="369088" cy="422419"/>
            </a:xfrm>
            <a:prstGeom prst="rect">
              <a:avLst/>
            </a:prstGeom>
          </p:spPr>
        </p:pic>
      </p:grpSp>
      <p:pic>
        <p:nvPicPr>
          <p:cNvPr id="21" name="Picture 20" descr="Shape&#10;&#10;Description automatically generated with low confidence">
            <a:extLst>
              <a:ext uri="{FF2B5EF4-FFF2-40B4-BE49-F238E27FC236}">
                <a16:creationId xmlns:a16="http://schemas.microsoft.com/office/drawing/2014/main" id="{70282657-D157-8D70-4DC0-F82168292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611" y="1336674"/>
            <a:ext cx="755620" cy="755620"/>
          </a:xfrm>
          <a:prstGeom prst="rect">
            <a:avLst/>
          </a:prstGeom>
        </p:spPr>
      </p:pic>
      <p:sp>
        <p:nvSpPr>
          <p:cNvPr id="22" name="Rectangle: Rounded Corners 21">
            <a:extLst>
              <a:ext uri="{FF2B5EF4-FFF2-40B4-BE49-F238E27FC236}">
                <a16:creationId xmlns:a16="http://schemas.microsoft.com/office/drawing/2014/main" id="{EB2FDD27-5DA7-12C0-10DD-AEC0F9A9AFC0}"/>
              </a:ext>
            </a:extLst>
          </p:cNvPr>
          <p:cNvSpPr/>
          <p:nvPr/>
        </p:nvSpPr>
        <p:spPr>
          <a:xfrm>
            <a:off x="6872138" y="1112522"/>
            <a:ext cx="5015870" cy="3063238"/>
          </a:xfrm>
          <a:prstGeom prst="roundRect">
            <a:avLst/>
          </a:prstGeom>
          <a:solidFill>
            <a:srgbClr val="2866CD">
              <a:lumMod val="40000"/>
              <a:lumOff val="60000"/>
            </a:srgbClr>
          </a:solidFill>
          <a:ln w="19050" cap="flat" cmpd="sng" algn="ctr">
            <a:solidFill>
              <a:srgbClr val="2866CD">
                <a:lumMod val="40000"/>
                <a:lumOff val="60000"/>
              </a:srgbClr>
            </a:solidFill>
            <a:prstDash val="solid"/>
            <a:miter lim="800000"/>
          </a:ln>
          <a:effectLst/>
        </p:spPr>
        <p:txBody>
          <a:bodyPr lIns="91440" tIns="45720" rIns="91440" bIns="45720" rtlCol="0" anchor="ctr"/>
          <a:lstStyle/>
          <a:p>
            <a:pPr algn="ctr">
              <a:defRPr/>
            </a:pPr>
            <a:r>
              <a:rPr kumimoji="0" lang="en-CA" sz="3200" b="1" i="0" u="none" strike="noStrike" kern="0" cap="none" spc="0" normalizeH="0" baseline="0" noProof="0">
                <a:ln>
                  <a:noFill/>
                </a:ln>
                <a:solidFill>
                  <a:srgbClr val="33333C"/>
                </a:solidFill>
                <a:effectLst/>
                <a:uLnTx/>
                <a:uFillTx/>
                <a:latin typeface="Century Gothic" panose="020F0302020204030204"/>
                <a:ea typeface="+mn-ea"/>
                <a:cs typeface="+mn-cs"/>
              </a:rPr>
              <a:t>30 </a:t>
            </a:r>
            <a:r>
              <a:rPr lang="en-CA" sz="3200" b="1" kern="0">
                <a:solidFill>
                  <a:srgbClr val="33333C"/>
                </a:solidFill>
                <a:latin typeface="Century Gothic" panose="020F0302020204030204"/>
              </a:rPr>
              <a:t>MILLIARDS</a:t>
            </a:r>
            <a:br>
              <a:rPr kumimoji="0" lang="en-CA" sz="1800" b="0" i="0" u="none" strike="noStrike" kern="0" cap="none" spc="0" normalizeH="0" baseline="0" noProof="0">
                <a:ln>
                  <a:noFill/>
                </a:ln>
                <a:solidFill>
                  <a:srgbClr val="33333C"/>
                </a:solidFill>
                <a:effectLst/>
                <a:uLnTx/>
                <a:uFillTx/>
                <a:latin typeface="Century Gothic" panose="020F0302020204030204"/>
                <a:ea typeface="+mn-ea"/>
                <a:cs typeface="+mn-cs"/>
              </a:rPr>
            </a:br>
            <a:r>
              <a:rPr lang="en-CA" sz="1600" b="1" kern="0" err="1">
                <a:solidFill>
                  <a:srgbClr val="33333C"/>
                </a:solidFill>
                <a:latin typeface="Century Gothic" panose="020F0302020204030204"/>
              </a:rPr>
              <a:t>d’appareils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connectés</a:t>
            </a:r>
            <a:r>
              <a:rPr lang="en-CA" sz="1600" b="1" kern="0">
                <a:solidFill>
                  <a:srgbClr val="33333C"/>
                </a:solidFill>
                <a:latin typeface="Century Gothic" panose="020F0302020204030204"/>
              </a:rPr>
              <a:t> à </a:t>
            </a:r>
            <a:r>
              <a:rPr lang="en-CA" sz="1600" b="1" kern="0" err="1">
                <a:solidFill>
                  <a:srgbClr val="33333C"/>
                </a:solidFill>
                <a:latin typeface="Century Gothic" panose="020F0302020204030204"/>
              </a:rPr>
              <a:t>l’Internet</a:t>
            </a:r>
            <a:r>
              <a:rPr lang="en-CA" sz="1600" b="1" kern="0">
                <a:solidFill>
                  <a:srgbClr val="33333C"/>
                </a:solidFill>
                <a:latin typeface="Century Gothic" panose="020F0302020204030204"/>
              </a:rPr>
              <a:t> des </a:t>
            </a:r>
            <a:r>
              <a:rPr lang="en-CA" sz="1600" b="1" kern="0" err="1">
                <a:solidFill>
                  <a:srgbClr val="33333C"/>
                </a:solidFill>
                <a:latin typeface="Century Gothic" panose="020F0302020204030204"/>
              </a:rPr>
              <a:t>objets</a:t>
            </a:r>
            <a:r>
              <a:rPr lang="en-CA" sz="1600" b="1" kern="0">
                <a:solidFill>
                  <a:srgbClr val="33333C"/>
                </a:solidFill>
                <a:latin typeface="Century Gothic" panose="020F0302020204030204"/>
              </a:rPr>
              <a:t> </a:t>
            </a:r>
            <a:r>
              <a:rPr lang="en-CA" sz="1600" b="1" kern="0" err="1">
                <a:solidFill>
                  <a:srgbClr val="33333C"/>
                </a:solidFill>
                <a:latin typeface="Century Gothic" panose="020F0302020204030204"/>
              </a:rPr>
              <a:t>d’ici</a:t>
            </a:r>
            <a:r>
              <a:rPr lang="en-CA" sz="1600" b="1" kern="0">
                <a:solidFill>
                  <a:srgbClr val="33333C"/>
                </a:solidFill>
                <a:latin typeface="Century Gothic" panose="020F0302020204030204"/>
              </a:rPr>
              <a:t> </a:t>
            </a:r>
            <a:r>
              <a:rPr kumimoji="0" lang="en-CA" sz="1600" b="1" i="0" u="none" strike="noStrike" kern="0" cap="none" spc="0" normalizeH="0" baseline="0" noProof="0">
                <a:ln>
                  <a:noFill/>
                </a:ln>
                <a:solidFill>
                  <a:srgbClr val="33333C"/>
                </a:solidFill>
                <a:effectLst/>
                <a:uLnTx/>
                <a:uFillTx/>
                <a:latin typeface="Century Gothic" panose="020F0302020204030204"/>
                <a:ea typeface="+mn-ea"/>
                <a:cs typeface="+mn-cs"/>
              </a:rPr>
              <a:t>2025</a:t>
            </a:r>
            <a:endParaRPr lang="en-CA" sz="1100" kern="0">
              <a:solidFill>
                <a:srgbClr val="33333C"/>
              </a:solidFill>
              <a:latin typeface="Century Gothic" panose="020F0302020204030204"/>
            </a:endParaRPr>
          </a:p>
          <a:p>
            <a:pPr algn="ctr">
              <a:defRPr/>
            </a:pPr>
            <a:r>
              <a:rPr lang="en-CA" sz="1200" kern="0">
                <a:solidFill>
                  <a:srgbClr val="33333C"/>
                </a:solidFill>
                <a:latin typeface="Century Gothic" panose="020F0302020204030204"/>
              </a:rPr>
              <a:t> </a:t>
            </a:r>
            <a:r>
              <a:rPr kumimoji="0" lang="en-CA" sz="1200" b="0" i="0" u="none" strike="noStrike" kern="0" cap="none" spc="0" normalizeH="0" baseline="0" noProof="0">
                <a:ln>
                  <a:noFill/>
                </a:ln>
                <a:solidFill>
                  <a:srgbClr val="33333C"/>
                </a:solidFill>
                <a:effectLst/>
                <a:uLnTx/>
                <a:uFillTx/>
                <a:latin typeface="Century Gothic" panose="020F0302020204030204"/>
                <a:ea typeface="+mn-ea"/>
                <a:cs typeface="+mn-cs"/>
              </a:rPr>
              <a:t>~Statista</a:t>
            </a:r>
            <a:endParaRPr lang="en-CA" sz="1100" b="0" i="0" u="none" strike="noStrike" kern="0" cap="none" spc="0" normalizeH="0" baseline="0" noProof="0">
              <a:ln>
                <a:noFill/>
              </a:ln>
              <a:solidFill>
                <a:srgbClr val="33333C"/>
              </a:solidFill>
              <a:effectLst/>
              <a:uLnTx/>
              <a:uFillTx/>
              <a:latin typeface="Century Gothic" panose="020F0302020204030204"/>
            </a:endParaRPr>
          </a:p>
        </p:txBody>
      </p:sp>
      <p:pic>
        <p:nvPicPr>
          <p:cNvPr id="23" name="Picture 22" descr="Shape&#10;&#10;Description automatically generated with low confidence">
            <a:extLst>
              <a:ext uri="{FF2B5EF4-FFF2-40B4-BE49-F238E27FC236}">
                <a16:creationId xmlns:a16="http://schemas.microsoft.com/office/drawing/2014/main" id="{25CBBDD1-8C77-A3F0-4F54-EC72BAC8A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070" y="1334287"/>
            <a:ext cx="546381" cy="546381"/>
          </a:xfrm>
          <a:prstGeom prst="rect">
            <a:avLst/>
          </a:prstGeom>
        </p:spPr>
      </p:pic>
      <p:grpSp>
        <p:nvGrpSpPr>
          <p:cNvPr id="24" name="Group 23">
            <a:extLst>
              <a:ext uri="{FF2B5EF4-FFF2-40B4-BE49-F238E27FC236}">
                <a16:creationId xmlns:a16="http://schemas.microsoft.com/office/drawing/2014/main" id="{21C0A59E-6A47-F4D4-2115-30CB89CC8C18}"/>
              </a:ext>
            </a:extLst>
          </p:cNvPr>
          <p:cNvGrpSpPr/>
          <p:nvPr/>
        </p:nvGrpSpPr>
        <p:grpSpPr>
          <a:xfrm>
            <a:off x="7394280" y="3316449"/>
            <a:ext cx="3826356" cy="787400"/>
            <a:chOff x="10279347" y="836703"/>
            <a:chExt cx="2547560" cy="794456"/>
          </a:xfrm>
        </p:grpSpPr>
        <p:sp>
          <p:nvSpPr>
            <p:cNvPr id="25" name="Rectangle: Rounded Corners 24">
              <a:extLst>
                <a:ext uri="{FF2B5EF4-FFF2-40B4-BE49-F238E27FC236}">
                  <a16:creationId xmlns:a16="http://schemas.microsoft.com/office/drawing/2014/main" id="{87306C25-77A9-AECE-5792-4951E98D558D}"/>
                </a:ext>
              </a:extLst>
            </p:cNvPr>
            <p:cNvSpPr/>
            <p:nvPr/>
          </p:nvSpPr>
          <p:spPr>
            <a:xfrm>
              <a:off x="10337286" y="836703"/>
              <a:ext cx="2489621" cy="794456"/>
            </a:xfrm>
            <a:prstGeom prst="roundRect">
              <a:avLst/>
            </a:prstGeom>
            <a:solidFill>
              <a:srgbClr val="2866CD">
                <a:lumMod val="60000"/>
                <a:lumOff val="40000"/>
              </a:srgbClr>
            </a:solidFill>
            <a:ln w="19050" cap="flat" cmpd="sng" algn="ctr">
              <a:solidFill>
                <a:srgbClr val="33333C"/>
              </a:solidFill>
              <a:prstDash val="dash"/>
              <a:miter lim="800000"/>
            </a:ln>
            <a:effectLst/>
          </p:spPr>
          <p:txBody>
            <a:bodyPr lIns="91440" tIns="45720" rIns="91440" bIns="45720" rtlCol="0" anchor="t"/>
            <a:lstStyle/>
            <a:p>
              <a:pPr algn="ctr">
                <a:defRPr/>
              </a:pPr>
              <a:r>
                <a:rPr lang="en-CA" sz="1400" b="1" kern="0">
                  <a:solidFill>
                    <a:srgbClr val="FFFFFF"/>
                  </a:solidFill>
                  <a:latin typeface="Century Gothic" panose="020F0302020204030204"/>
                </a:rPr>
                <a:t>Cela </a:t>
              </a:r>
              <a:r>
                <a:rPr lang="en-CA" sz="1400" b="1" kern="0" err="1">
                  <a:solidFill>
                    <a:srgbClr val="FFFFFF"/>
                  </a:solidFill>
                  <a:latin typeface="Century Gothic" panose="020F0302020204030204"/>
                </a:rPr>
                <a:t>représente</a:t>
              </a:r>
              <a:r>
                <a:rPr lang="en-CA" sz="1400" b="1" kern="0">
                  <a:solidFill>
                    <a:srgbClr val="FFFFFF"/>
                  </a:solidFill>
                  <a:latin typeface="Century Gothic" panose="020F0302020204030204"/>
                </a:rPr>
                <a:t> </a:t>
              </a:r>
              <a:r>
                <a:rPr kumimoji="0" lang="en-CA" sz="1400" b="1" i="0" u="none" strike="noStrike" kern="0" cap="none" spc="0" normalizeH="0" baseline="0" noProof="0">
                  <a:ln>
                    <a:noFill/>
                  </a:ln>
                  <a:solidFill>
                    <a:srgbClr val="FFFFFF"/>
                  </a:solidFill>
                  <a:effectLst/>
                  <a:uLnTx/>
                  <a:uFillTx/>
                  <a:latin typeface="Century Gothic" panose="020F0302020204030204"/>
                  <a:ea typeface="+mn-ea"/>
                  <a:cs typeface="+mn-cs"/>
                </a:rPr>
                <a:t>4 </a:t>
              </a:r>
              <a:r>
                <a:rPr lang="en-CA" sz="1400" b="1" kern="0" err="1">
                  <a:solidFill>
                    <a:srgbClr val="FFFFFF"/>
                  </a:solidFill>
                  <a:latin typeface="Century Gothic" panose="020F0302020204030204"/>
                </a:rPr>
                <a:t>appareils</a:t>
              </a:r>
              <a:r>
                <a:rPr lang="en-CA" sz="1400" b="1" kern="0">
                  <a:solidFill>
                    <a:srgbClr val="FFFFFF"/>
                  </a:solidFill>
                  <a:latin typeface="Century Gothic" panose="020F0302020204030204"/>
                </a:rPr>
                <a:t> par </a:t>
              </a:r>
              <a:r>
                <a:rPr lang="en-CA" sz="1400" b="1" kern="0" err="1">
                  <a:solidFill>
                    <a:srgbClr val="FFFFFF"/>
                  </a:solidFill>
                  <a:latin typeface="Century Gothic" panose="020F0302020204030204"/>
                </a:rPr>
                <a:t>personne</a:t>
              </a:r>
              <a:r>
                <a:rPr lang="en-CA" sz="1400" b="1" kern="0">
                  <a:solidFill>
                    <a:srgbClr val="FFFFFF"/>
                  </a:solidFill>
                  <a:latin typeface="Century Gothic" panose="020F0302020204030204"/>
                </a:rPr>
                <a:t> sur la </a:t>
              </a:r>
              <a:r>
                <a:rPr lang="en-CA" sz="1400" b="1" kern="0" err="1">
                  <a:solidFill>
                    <a:srgbClr val="FFFFFF"/>
                  </a:solidFill>
                  <a:latin typeface="Century Gothic" panose="020F0302020204030204"/>
                </a:rPr>
                <a:t>planète</a:t>
              </a:r>
              <a:r>
                <a:rPr lang="en-CA" sz="1400" b="1" kern="0">
                  <a:solidFill>
                    <a:srgbClr val="FFFFFF"/>
                  </a:solidFill>
                  <a:latin typeface="Century Gothic" panose="020F0302020204030204"/>
                </a:rPr>
                <a:t> !</a:t>
              </a:r>
              <a:endParaRPr kumimoji="0" lang="en-CA" sz="66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26" name="Picture 25" descr="Shape&#10;&#10;Description automatically generated with low confidence">
              <a:extLst>
                <a:ext uri="{FF2B5EF4-FFF2-40B4-BE49-F238E27FC236}">
                  <a16:creationId xmlns:a16="http://schemas.microsoft.com/office/drawing/2014/main" id="{4EA535E1-A32E-D310-F022-7573A69440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5918" y="1104319"/>
              <a:ext cx="429231" cy="459401"/>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07FEAB5-7FE8-B019-3D89-9F0C82779D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9347" y="948448"/>
              <a:ext cx="462086" cy="522283"/>
            </a:xfrm>
            <a:prstGeom prst="rect">
              <a:avLst/>
            </a:prstGeom>
          </p:spPr>
        </p:pic>
      </p:grpSp>
      <p:pic>
        <p:nvPicPr>
          <p:cNvPr id="28" name="Picture 27" descr="Shape&#10;&#10;Description automatically generated with low confidence">
            <a:extLst>
              <a:ext uri="{FF2B5EF4-FFF2-40B4-BE49-F238E27FC236}">
                <a16:creationId xmlns:a16="http://schemas.microsoft.com/office/drawing/2014/main" id="{18E8A2A4-887F-2338-299C-A99E0A33C2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826" y="2179836"/>
            <a:ext cx="546381" cy="546381"/>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4297B3FF-8726-59D0-AE54-0F771EBF11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2209" y="1416223"/>
            <a:ext cx="596521" cy="596521"/>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80545C-B8EF-465A-2192-AE29D064C3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2230" y="1371182"/>
            <a:ext cx="622452" cy="62245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DBA1D354-2B8D-E49C-936D-0B96C950F6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17544" y="1894116"/>
            <a:ext cx="406349" cy="406349"/>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59C42D56-DC0E-FEDC-70BF-7C3177700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76980" y="1258398"/>
            <a:ext cx="537902" cy="537902"/>
          </a:xfrm>
          <a:prstGeom prst="rect">
            <a:avLst/>
          </a:prstGeom>
        </p:spPr>
      </p:pic>
      <p:pic>
        <p:nvPicPr>
          <p:cNvPr id="33" name="Picture 32" descr="Icon&#10;&#10;Description automatically generated">
            <a:extLst>
              <a:ext uri="{FF2B5EF4-FFF2-40B4-BE49-F238E27FC236}">
                <a16:creationId xmlns:a16="http://schemas.microsoft.com/office/drawing/2014/main" id="{1C05E4C7-9564-1AF4-8FD2-9C622FE93A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72514" y="2868862"/>
            <a:ext cx="448476" cy="547254"/>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4F652B83-D33C-6F0C-0E26-1E50DABF0F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8293" y="2822157"/>
            <a:ext cx="535640" cy="535640"/>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92D871AB-1658-469F-BCDA-24F9C8F838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275434" y="3539530"/>
            <a:ext cx="483951" cy="483951"/>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09856B69-64A7-7A92-5BFE-35C43F6EAE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31168" y="1227828"/>
            <a:ext cx="408794" cy="408794"/>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57C42FBE-2E9B-537C-3832-ABF5F366F80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55974" y="1340128"/>
            <a:ext cx="328719" cy="328719"/>
          </a:xfrm>
          <a:prstGeom prst="rect">
            <a:avLst/>
          </a:prstGeom>
        </p:spPr>
      </p:pic>
      <p:sp>
        <p:nvSpPr>
          <p:cNvPr id="38" name="Rectangle: Rounded Corners 37">
            <a:extLst>
              <a:ext uri="{FF2B5EF4-FFF2-40B4-BE49-F238E27FC236}">
                <a16:creationId xmlns:a16="http://schemas.microsoft.com/office/drawing/2014/main" id="{7E81472E-8019-4BD5-F808-2302A2E992B2}"/>
              </a:ext>
            </a:extLst>
          </p:cNvPr>
          <p:cNvSpPr/>
          <p:nvPr/>
        </p:nvSpPr>
        <p:spPr>
          <a:xfrm>
            <a:off x="5886405" y="4361199"/>
            <a:ext cx="6124305" cy="2365173"/>
          </a:xfrm>
          <a:prstGeom prst="roundRect">
            <a:avLst/>
          </a:prstGeom>
          <a:solidFill>
            <a:srgbClr val="A02AB3">
              <a:lumMod val="75000"/>
            </a:srgbClr>
          </a:solidFill>
          <a:ln w="12700" cap="flat" cmpd="sng" algn="ctr">
            <a:noFill/>
            <a:prstDash val="solid"/>
            <a:miter lim="800000"/>
          </a:ln>
          <a:effectLst/>
        </p:spPr>
        <p:txBody>
          <a:bodyPr lIns="91440" tIns="45720" rIns="91440" bIns="45720" rtlCol="0" anchor="ctr"/>
          <a:lstStyle/>
          <a:p>
            <a:pPr algn="ctr">
              <a:defRPr/>
            </a:pPr>
            <a:r>
              <a:rPr lang="en-CA" b="1" kern="0" err="1">
                <a:solidFill>
                  <a:srgbClr val="FFFFFF"/>
                </a:solidFill>
                <a:latin typeface="Century Gothic" panose="020F0302020204030204"/>
              </a:rPr>
              <a:t>D’ici</a:t>
            </a:r>
            <a:r>
              <a:rPr lang="en-CA" b="1" kern="0">
                <a:solidFill>
                  <a:srgbClr val="FFFFFF"/>
                </a:solidFill>
                <a:latin typeface="Century Gothic" panose="020F0302020204030204"/>
              </a:rPr>
              <a:t> </a:t>
            </a:r>
            <a:r>
              <a:rPr lang="en-CA" sz="2400" b="1" kern="0">
                <a:solidFill>
                  <a:srgbClr val="FFFFFF"/>
                </a:solidFill>
                <a:latin typeface="Century Gothic" panose="020F0302020204030204"/>
              </a:rPr>
              <a:t>2025</a:t>
            </a:r>
            <a:r>
              <a:rPr lang="en-CA" b="1" kern="0">
                <a:solidFill>
                  <a:srgbClr val="FFFFFF"/>
                </a:solidFill>
                <a:latin typeface="Century Gothic" panose="020F0302020204030204"/>
              </a:rPr>
              <a:t>, les données </a:t>
            </a:r>
            <a:r>
              <a:rPr lang="en-CA" b="1" kern="0" err="1">
                <a:solidFill>
                  <a:srgbClr val="FFFFFF"/>
                </a:solidFill>
                <a:latin typeface="Century Gothic" panose="020F0302020204030204"/>
              </a:rPr>
              <a:t>seront</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traitées</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transmises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en</a:t>
            </a:r>
            <a:r>
              <a:rPr lang="en-CA" b="1" kern="0">
                <a:solidFill>
                  <a:srgbClr val="FFFFFF"/>
                </a:solidFill>
                <a:latin typeface="Century Gothic" panose="020F0302020204030204"/>
              </a:rPr>
              <a:t> temps </a:t>
            </a:r>
            <a:r>
              <a:rPr lang="en-CA" b="1" kern="0" err="1">
                <a:solidFill>
                  <a:srgbClr val="FFFFFF"/>
                </a:solidFill>
                <a:latin typeface="Century Gothic" panose="020F0302020204030204"/>
              </a:rPr>
              <a:t>réel</a:t>
            </a:r>
            <a:r>
              <a:rPr lang="en-CA" b="1" kern="0">
                <a:solidFill>
                  <a:srgbClr val="FFFFFF"/>
                </a:solidFill>
                <a:latin typeface="Century Gothic" panose="020F0302020204030204"/>
              </a:rPr>
              <a:t> via </a:t>
            </a:r>
            <a:r>
              <a:rPr lang="en-CA" b="1" kern="0" err="1">
                <a:solidFill>
                  <a:srgbClr val="FFFFFF"/>
                </a:solidFill>
                <a:latin typeface="Century Gothic" panose="020F0302020204030204"/>
              </a:rPr>
              <a:t>d’immenses</a:t>
            </a:r>
            <a:r>
              <a:rPr lang="en-CA" b="1" kern="0">
                <a:solidFill>
                  <a:srgbClr val="FFFFFF"/>
                </a:solidFill>
                <a:latin typeface="Century Gothic" panose="020F0302020204030204"/>
              </a:rPr>
              <a:t> réseaux </a:t>
            </a:r>
            <a:r>
              <a:rPr lang="en-CA" b="1" kern="0" err="1">
                <a:solidFill>
                  <a:srgbClr val="FFFFFF"/>
                </a:solidFill>
                <a:latin typeface="Century Gothic" panose="020F0302020204030204"/>
              </a:rPr>
              <a:t>d’appareils</a:t>
            </a:r>
            <a:r>
              <a:rPr lang="en-CA" b="1" kern="0">
                <a:solidFill>
                  <a:srgbClr val="FFFFFF"/>
                </a:solidFill>
                <a:latin typeface="Century Gothic" panose="020F0302020204030204"/>
              </a:rPr>
              <a:t> </a:t>
            </a:r>
            <a:r>
              <a:rPr lang="en-CA" b="1" kern="0" err="1">
                <a:solidFill>
                  <a:srgbClr val="FFFFFF"/>
                </a:solidFill>
                <a:latin typeface="Century Gothic" panose="020F0302020204030204"/>
              </a:rPr>
              <a:t>connectés</a:t>
            </a:r>
            <a:r>
              <a:rPr lang="en-CA" b="1" kern="0">
                <a:solidFill>
                  <a:srgbClr val="FFFFFF"/>
                </a:solidFill>
                <a:latin typeface="Century Gothic" panose="020F0302020204030204"/>
              </a:rPr>
              <a:t> qui </a:t>
            </a:r>
            <a:r>
              <a:rPr lang="en-CA" b="1" kern="0" err="1">
                <a:solidFill>
                  <a:srgbClr val="FFFFFF"/>
                </a:solidFill>
                <a:latin typeface="Century Gothic" panose="020F0302020204030204"/>
              </a:rPr>
              <a:t>collectent</a:t>
            </a:r>
            <a:r>
              <a:rPr lang="en-CA" b="1" kern="0">
                <a:solidFill>
                  <a:srgbClr val="FFFFFF"/>
                </a:solidFill>
                <a:latin typeface="Century Gothic" panose="020F0302020204030204"/>
              </a:rPr>
              <a:t> et </a:t>
            </a:r>
            <a:r>
              <a:rPr lang="en-CA" b="1" kern="0" err="1">
                <a:solidFill>
                  <a:srgbClr val="FFFFFF"/>
                </a:solidFill>
                <a:latin typeface="Century Gothic" panose="020F0302020204030204"/>
              </a:rPr>
              <a:t>transmettent</a:t>
            </a:r>
            <a:r>
              <a:rPr lang="en-CA" b="1" kern="0">
                <a:solidFill>
                  <a:srgbClr val="FFFFFF"/>
                </a:solidFill>
                <a:latin typeface="Century Gothic" panose="020F0302020204030204"/>
              </a:rPr>
              <a:t> des données et des </a:t>
            </a:r>
            <a:r>
              <a:rPr lang="en-CA" b="1" kern="0" err="1">
                <a:solidFill>
                  <a:srgbClr val="FFFFFF"/>
                </a:solidFill>
                <a:latin typeface="Century Gothic" panose="020F0302020204030204"/>
              </a:rPr>
              <a:t>informations</a:t>
            </a:r>
            <a:r>
              <a:rPr lang="en-CA" b="1" kern="0">
                <a:solidFill>
                  <a:srgbClr val="FFFFFF"/>
                </a:solidFill>
                <a:latin typeface="Century Gothic" panose="020F0302020204030204"/>
              </a:rPr>
              <a:t>.</a:t>
            </a:r>
            <a:endParaRPr kumimoji="0" lang="en-CA"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 McKinsey, </a:t>
            </a:r>
            <a:b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200" b="1" i="0" u="none" strike="noStrike" kern="0" cap="none" spc="0" normalizeH="0" baseline="0" noProof="0">
                <a:ln>
                  <a:noFill/>
                </a:ln>
                <a:solidFill>
                  <a:srgbClr val="FFFFFF"/>
                </a:solidFill>
                <a:effectLst/>
                <a:uLnTx/>
                <a:uFillTx/>
                <a:latin typeface="Century Gothic" panose="020F0302020204030204"/>
                <a:ea typeface="+mn-ea"/>
                <a:cs typeface="+mn-cs"/>
              </a:rPr>
              <a:t>Data Driven Enterprise of  2025</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39" name="Picture 38" descr="Shape&#10;&#10;Description automatically generated with low confidence">
            <a:extLst>
              <a:ext uri="{FF2B5EF4-FFF2-40B4-BE49-F238E27FC236}">
                <a16:creationId xmlns:a16="http://schemas.microsoft.com/office/drawing/2014/main" id="{6CBA294B-81CC-681A-B89A-325971D2AB4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86991" y="5729570"/>
            <a:ext cx="879349" cy="87934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EF136B6C-8D6F-CCE7-0474-E1C2FD0984E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24193" y="5758649"/>
            <a:ext cx="694539" cy="694539"/>
          </a:xfrm>
          <a:prstGeom prst="rect">
            <a:avLst/>
          </a:prstGeom>
        </p:spPr>
      </p:pic>
      <p:sp>
        <p:nvSpPr>
          <p:cNvPr id="41" name="Rectangle: Rounded Corners 40">
            <a:extLst>
              <a:ext uri="{FF2B5EF4-FFF2-40B4-BE49-F238E27FC236}">
                <a16:creationId xmlns:a16="http://schemas.microsoft.com/office/drawing/2014/main" id="{934838DD-FB3A-9625-97DE-D758465E6821}"/>
              </a:ext>
            </a:extLst>
          </p:cNvPr>
          <p:cNvSpPr/>
          <p:nvPr/>
        </p:nvSpPr>
        <p:spPr>
          <a:xfrm>
            <a:off x="73645" y="5263294"/>
            <a:ext cx="5714965" cy="1501417"/>
          </a:xfrm>
          <a:prstGeom prst="roundRect">
            <a:avLst/>
          </a:prstGeom>
          <a:solidFill>
            <a:srgbClr val="D2DAE8">
              <a:lumMod val="50000"/>
            </a:srgbClr>
          </a:solidFill>
          <a:ln w="12700" cap="flat" cmpd="sng" algn="ctr">
            <a:noFill/>
            <a:prstDash val="lgDash"/>
            <a:miter lim="800000"/>
          </a:ln>
          <a:effectLst/>
        </p:spPr>
        <p:txBody>
          <a:bodyPr lIns="91440" tIns="45720" rIns="91440" bIns="45720" rtlCol="0" anchor="ctr"/>
          <a:lstStyle/>
          <a:p>
            <a:pPr algn="ctr">
              <a:defRPr/>
            </a:pPr>
            <a:r>
              <a:rPr lang="en-CA" sz="3200" b="1" kern="0">
                <a:solidFill>
                  <a:srgbClr val="FFFFFF"/>
                </a:solidFill>
                <a:latin typeface="Century Gothic" panose="020F0302020204030204"/>
              </a:rPr>
              <a:t>2 à 5 </a:t>
            </a:r>
            <a:r>
              <a:rPr lang="en-CA" sz="3200" b="1" kern="0" err="1">
                <a:solidFill>
                  <a:srgbClr val="FFFFFF"/>
                </a:solidFill>
                <a:latin typeface="Century Gothic" panose="020F0302020204030204"/>
              </a:rPr>
              <a:t>ans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lang="en-CA" sz="1400" kern="0" err="1">
                <a:solidFill>
                  <a:srgbClr val="FFFFFF"/>
                </a:solidFill>
                <a:latin typeface="Century Gothic" panose="020F0302020204030204"/>
              </a:rPr>
              <a:t>Délai</a:t>
            </a:r>
            <a:r>
              <a:rPr lang="en-CA" sz="1400" kern="0">
                <a:solidFill>
                  <a:srgbClr val="FFFFFF"/>
                </a:solidFill>
                <a:latin typeface="Century Gothic" panose="020F0302020204030204"/>
              </a:rPr>
              <a:t> </a:t>
            </a:r>
            <a:r>
              <a:rPr lang="en-CA" sz="1400" kern="0" err="1">
                <a:solidFill>
                  <a:srgbClr val="FFFFFF"/>
                </a:solidFill>
                <a:latin typeface="Century Gothic" panose="020F0302020204030204"/>
              </a:rPr>
              <a:t>estimé</a:t>
            </a:r>
            <a:r>
              <a:rPr lang="en-CA" sz="1400" kern="0">
                <a:solidFill>
                  <a:srgbClr val="FFFFFF"/>
                </a:solidFill>
                <a:latin typeface="Century Gothic" panose="020F0302020204030204"/>
              </a:rPr>
              <a:t> pour que </a:t>
            </a:r>
            <a:r>
              <a:rPr lang="en-CA" kern="0">
                <a:solidFill>
                  <a:srgbClr val="FFFFFF"/>
                </a:solidFill>
                <a:latin typeface="Century Gothic" panose="020F0302020204030204"/>
              </a:rPr>
              <a:t>8 innovations </a:t>
            </a:r>
            <a:r>
              <a:rPr lang="en-CA" sz="1400" kern="0">
                <a:solidFill>
                  <a:srgbClr val="FFFFFF"/>
                </a:solidFill>
                <a:latin typeface="Century Gothic" panose="020F0302020204030204"/>
              </a:rPr>
              <a:t>IoT </a:t>
            </a:r>
            <a:r>
              <a:rPr lang="en-CA" sz="1400" kern="0" err="1">
                <a:solidFill>
                  <a:srgbClr val="FFFFFF"/>
                </a:solidFill>
                <a:latin typeface="Century Gothic" panose="020F0302020204030204"/>
              </a:rPr>
              <a:t>transformatrices</a:t>
            </a:r>
            <a:r>
              <a:rPr lang="en-CA" sz="1400" kern="0">
                <a:solidFill>
                  <a:srgbClr val="FFFFFF"/>
                </a:solidFill>
                <a:latin typeface="Century Gothic" panose="020F0302020204030204"/>
              </a:rPr>
              <a:t> et </a:t>
            </a:r>
            <a:r>
              <a:rPr lang="en-CA" kern="0">
                <a:solidFill>
                  <a:srgbClr val="FFFFFF"/>
                </a:solidFill>
                <a:latin typeface="Century Gothic" panose="020F0302020204030204"/>
              </a:rPr>
              <a:t>6</a:t>
            </a:r>
            <a:r>
              <a:rPr lang="en-CA" sz="1400" kern="0">
                <a:solidFill>
                  <a:srgbClr val="FFFFFF"/>
                </a:solidFill>
                <a:latin typeface="Century Gothic" panose="020F0302020204030204"/>
              </a:rPr>
              <a:t> innovations</a:t>
            </a:r>
            <a:r>
              <a:rPr lang="en-CA" kern="0">
                <a:solidFill>
                  <a:srgbClr val="FFFFFF"/>
                </a:solidFill>
                <a:latin typeface="Century Gothic" panose="020F0302020204030204"/>
              </a:rPr>
              <a:t> à fort impact</a:t>
            </a:r>
            <a:r>
              <a:rPr lang="en-CA" sz="1400" kern="0">
                <a:solidFill>
                  <a:srgbClr val="FFFFFF"/>
                </a:solidFill>
                <a:latin typeface="Century Gothic" panose="020F0302020204030204"/>
              </a:rPr>
              <a:t> </a:t>
            </a:r>
            <a:r>
              <a:rPr lang="en-CA" sz="1400" kern="0" err="1">
                <a:solidFill>
                  <a:srgbClr val="FFFFFF"/>
                </a:solidFill>
                <a:latin typeface="Century Gothic" panose="020F0302020204030204"/>
              </a:rPr>
              <a:t>deviennent</a:t>
            </a:r>
            <a:r>
              <a:rPr lang="en-CA" sz="1400" kern="0">
                <a:solidFill>
                  <a:srgbClr val="FFFFFF"/>
                </a:solidFill>
                <a:latin typeface="Century Gothic" panose="020F0302020204030204"/>
              </a:rPr>
              <a:t> </a:t>
            </a:r>
            <a:r>
              <a:rPr lang="en-CA" kern="0" err="1">
                <a:solidFill>
                  <a:srgbClr val="FFFFFF"/>
                </a:solidFill>
                <a:latin typeface="Century Gothic" panose="020F0302020204030204"/>
              </a:rPr>
              <a:t>courantes</a:t>
            </a:r>
            <a:br>
              <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rPr>
            </a:br>
            <a:r>
              <a:rPr kumimoji="0" lang="en-CA" sz="1050" b="0" i="0" u="none" strike="noStrike" kern="0" cap="none" spc="0" normalizeH="0" baseline="0" noProof="0">
                <a:ln>
                  <a:noFill/>
                </a:ln>
                <a:solidFill>
                  <a:srgbClr val="FFFFFF"/>
                </a:solidFill>
                <a:effectLst/>
                <a:uLnTx/>
                <a:uFillTx/>
                <a:latin typeface="Century Gothic" panose="020F0302020204030204"/>
                <a:ea typeface="+mn-ea"/>
                <a:cs typeface="+mn-cs"/>
              </a:rPr>
              <a:t>~ Gartner Hype-cycle 2021</a:t>
            </a:r>
            <a:endParaRPr kumimoji="0" lang="en-CA" sz="14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42" name="Picture 41" descr="Shape&#10;&#10;Description automatically generated with low confidence">
            <a:extLst>
              <a:ext uri="{FF2B5EF4-FFF2-40B4-BE49-F238E27FC236}">
                <a16:creationId xmlns:a16="http://schemas.microsoft.com/office/drawing/2014/main" id="{030822F6-ABE6-D20E-1E2A-B96D5B8047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776" y="5329816"/>
            <a:ext cx="504615" cy="504615"/>
          </a:xfrm>
          <a:prstGeom prst="rect">
            <a:avLst/>
          </a:prstGeom>
        </p:spPr>
      </p:pic>
      <p:grpSp>
        <p:nvGrpSpPr>
          <p:cNvPr id="43" name="Group 42">
            <a:extLst>
              <a:ext uri="{FF2B5EF4-FFF2-40B4-BE49-F238E27FC236}">
                <a16:creationId xmlns:a16="http://schemas.microsoft.com/office/drawing/2014/main" id="{7CC5ACBC-2F66-0C64-3428-393EDF555134}"/>
              </a:ext>
            </a:extLst>
          </p:cNvPr>
          <p:cNvGrpSpPr/>
          <p:nvPr/>
        </p:nvGrpSpPr>
        <p:grpSpPr>
          <a:xfrm>
            <a:off x="73646" y="3323338"/>
            <a:ext cx="2749818" cy="1840817"/>
            <a:chOff x="-867891" y="2539349"/>
            <a:chExt cx="2914650" cy="1900036"/>
          </a:xfrm>
          <a:solidFill>
            <a:srgbClr val="33333C">
              <a:lumMod val="60000"/>
              <a:lumOff val="40000"/>
            </a:srgbClr>
          </a:solidFill>
        </p:grpSpPr>
        <p:sp>
          <p:nvSpPr>
            <p:cNvPr id="44" name="Rectangle: Rounded Corners 43">
              <a:extLst>
                <a:ext uri="{FF2B5EF4-FFF2-40B4-BE49-F238E27FC236}">
                  <a16:creationId xmlns:a16="http://schemas.microsoft.com/office/drawing/2014/main" id="{1218CC07-F211-429B-FA89-0E8C043F0900}"/>
                </a:ext>
              </a:extLst>
            </p:cNvPr>
            <p:cNvSpPr/>
            <p:nvPr/>
          </p:nvSpPr>
          <p:spPr>
            <a:xfrm>
              <a:off x="-867891" y="2539349"/>
              <a:ext cx="2914650" cy="1900036"/>
            </a:xfrm>
            <a:prstGeom prst="roundRect">
              <a:avLst/>
            </a:prstGeom>
            <a:grpFill/>
            <a:ln w="12700" cap="flat" cmpd="sng" algn="ctr">
              <a:noFill/>
              <a:prstDash val="solid"/>
              <a:miter lim="800000"/>
            </a:ln>
            <a:effectLst/>
          </p:spPr>
          <p:txBody>
            <a:bodyPr lIns="91440" tIns="45720" rIns="91440" bIns="45720" rtlCol="0" anchor="b"/>
            <a:lstStyle/>
            <a:p>
              <a:pPr algn="ctr">
                <a:defRPr/>
              </a:pPr>
              <a:r>
                <a:rPr lang="en-CA" sz="3200" b="1" kern="0">
                  <a:solidFill>
                    <a:srgbClr val="FFFFFF"/>
                  </a:solidFill>
                  <a:latin typeface="Century Gothic" panose="020F0302020204030204"/>
                </a:rPr>
                <a:t>300% </a:t>
              </a:r>
              <a:br>
                <a:rPr kumimoji="0" lang="en-CA" sz="3200" b="1" i="0" u="none" strike="noStrike" kern="0" cap="none" spc="0" normalizeH="0" baseline="0" noProof="0">
                  <a:ln>
                    <a:noFill/>
                  </a:ln>
                  <a:solidFill>
                    <a:srgbClr val="FFFFFF"/>
                  </a:solidFill>
                  <a:effectLst/>
                  <a:uLnTx/>
                  <a:uFillTx/>
                  <a:latin typeface="Century Gothic" panose="020F0302020204030204"/>
                  <a:ea typeface="+mn-ea"/>
                  <a:cs typeface="+mn-cs"/>
                </a:rPr>
              </a:br>
              <a:r>
                <a:rPr lang="en-CA" sz="1100" b="1" kern="0">
                  <a:solidFill>
                    <a:srgbClr val="FFFFFF"/>
                  </a:solidFill>
                  <a:latin typeface="Century Gothic" panose="020F0302020204030204"/>
                </a:rPr>
                <a:t>Augmentation des </a:t>
              </a:r>
              <a:r>
                <a:rPr lang="en-CA" sz="1100" b="1" kern="0" err="1">
                  <a:solidFill>
                    <a:srgbClr val="FFFFFF"/>
                  </a:solidFill>
                  <a:latin typeface="Century Gothic" panose="020F0302020204030204"/>
                </a:rPr>
                <a:t>cyberattaques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connues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visant</a:t>
              </a:r>
              <a:r>
                <a:rPr lang="en-CA" sz="1100" b="1" kern="0">
                  <a:solidFill>
                    <a:srgbClr val="FFFFFF"/>
                  </a:solidFill>
                  <a:latin typeface="Century Gothic" panose="020F0302020204030204"/>
                </a:rPr>
                <a:t> les </a:t>
              </a:r>
              <a:r>
                <a:rPr lang="en-CA" sz="1100" b="1" kern="0" err="1">
                  <a:solidFill>
                    <a:srgbClr val="FFFFFF"/>
                  </a:solidFill>
                  <a:latin typeface="Century Gothic" panose="020F0302020204030204"/>
                </a:rPr>
                <a:t>appareils</a:t>
              </a:r>
              <a:r>
                <a:rPr lang="en-CA" sz="1100" b="1" kern="0">
                  <a:solidFill>
                    <a:srgbClr val="FFFFFF"/>
                  </a:solidFill>
                  <a:latin typeface="Century Gothic" panose="020F0302020204030204"/>
                </a:rPr>
                <a:t> IoT </a:t>
              </a:r>
              <a:r>
                <a:rPr lang="en-CA" sz="1100" b="1" kern="0" err="1">
                  <a:solidFill>
                    <a:srgbClr val="FFFFFF"/>
                  </a:solidFill>
                  <a:latin typeface="Century Gothic" panose="020F0302020204030204"/>
                </a:rPr>
                <a:t>en</a:t>
              </a:r>
              <a:r>
                <a:rPr lang="en-CA" sz="1100" b="1" kern="0">
                  <a:solidFill>
                    <a:srgbClr val="FFFFFF"/>
                  </a:solidFill>
                  <a:latin typeface="Century Gothic" panose="020F0302020204030204"/>
                </a:rPr>
                <a:t> 2019, un chiffre </a:t>
              </a:r>
              <a:r>
                <a:rPr lang="en-CA" sz="1100" b="1" kern="0" err="1">
                  <a:solidFill>
                    <a:srgbClr val="FFFFFF"/>
                  </a:solidFill>
                  <a:latin typeface="Century Gothic" panose="020F0302020204030204"/>
                </a:rPr>
                <a:t>désormais</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estimé</a:t>
              </a:r>
              <a:r>
                <a:rPr lang="en-CA" sz="1100" b="1" kern="0">
                  <a:solidFill>
                    <a:srgbClr val="FFFFFF"/>
                  </a:solidFill>
                  <a:latin typeface="Century Gothic" panose="020F0302020204030204"/>
                </a:rPr>
                <a:t> </a:t>
              </a:r>
              <a:r>
                <a:rPr lang="en-CA" sz="1100" b="1" kern="0" err="1">
                  <a:solidFill>
                    <a:srgbClr val="FFFFFF"/>
                  </a:solidFill>
                  <a:latin typeface="Century Gothic" panose="020F0302020204030204"/>
                </a:rPr>
                <a:t>en</a:t>
              </a:r>
              <a:r>
                <a:rPr lang="en-CA" sz="1100" b="1" kern="0">
                  <a:solidFill>
                    <a:srgbClr val="FFFFFF"/>
                  </a:solidFill>
                  <a:latin typeface="Century Gothic" panose="020F0302020204030204"/>
                </a:rPr>
                <a:t> </a:t>
              </a:r>
              <a:r>
                <a:rPr lang="en-CA" sz="1400" b="1" kern="0">
                  <a:solidFill>
                    <a:srgbClr val="FFFFFF"/>
                  </a:solidFill>
                  <a:latin typeface="Century Gothic" panose="020F0302020204030204"/>
                </a:rPr>
                <a:t>milliards</a:t>
              </a:r>
              <a:br>
                <a:rPr lang="en-CA" sz="1100" b="1" kern="0">
                  <a:solidFill>
                    <a:srgbClr val="FFFFFF"/>
                  </a:solidFill>
                  <a:latin typeface="Century Gothic" panose="020F0302020204030204"/>
                </a:rPr>
              </a:br>
              <a:r>
                <a:rPr kumimoji="0" lang="en-CA" sz="1050" b="1" i="0" u="none" strike="noStrike" kern="0" cap="none" spc="0" normalizeH="0" baseline="0" noProof="0">
                  <a:ln>
                    <a:noFill/>
                  </a:ln>
                  <a:solidFill>
                    <a:srgbClr val="FFFFFF"/>
                  </a:solidFill>
                  <a:effectLst/>
                  <a:uLnTx/>
                  <a:uFillTx/>
                  <a:latin typeface="Century Gothic" panose="020F0302020204030204"/>
                  <a:ea typeface="+mn-ea"/>
                  <a:cs typeface="+mn-cs"/>
                </a:rPr>
                <a:t>~</a:t>
              </a:r>
              <a:r>
                <a:rPr lang="en-CA" sz="1050" b="1" kern="0">
                  <a:solidFill>
                    <a:srgbClr val="FFFFFF"/>
                  </a:solidFill>
                  <a:latin typeface="Century Gothic" panose="020F0302020204030204"/>
                </a:rPr>
                <a:t>Forbes</a:t>
              </a:r>
              <a:endParaRPr lang="en-CA" sz="3200" b="1" i="0" u="none" strike="noStrike" kern="0" cap="none" spc="0" normalizeH="0" baseline="0" noProof="0">
                <a:ln>
                  <a:noFill/>
                </a:ln>
                <a:solidFill>
                  <a:srgbClr val="FFFFFF"/>
                </a:solidFill>
                <a:effectLst/>
                <a:uLnTx/>
                <a:uFillTx/>
                <a:latin typeface="Century Gothic" panose="020F0302020204030204"/>
              </a:endParaRPr>
            </a:p>
          </p:txBody>
        </p:sp>
        <p:pic>
          <p:nvPicPr>
            <p:cNvPr id="45" name="Picture 44" descr="Shape&#10;&#10;Description automatically generated with low confidence">
              <a:extLst>
                <a:ext uri="{FF2B5EF4-FFF2-40B4-BE49-F238E27FC236}">
                  <a16:creationId xmlns:a16="http://schemas.microsoft.com/office/drawing/2014/main" id="{10193701-1E44-FD8F-881A-557E851887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44064" y="2597789"/>
              <a:ext cx="428547" cy="428913"/>
            </a:xfrm>
            <a:prstGeom prst="rect">
              <a:avLst/>
            </a:prstGeom>
            <a:grpFill/>
            <a:ln>
              <a:noFill/>
            </a:ln>
          </p:spPr>
        </p:pic>
      </p:grpSp>
      <p:sp>
        <p:nvSpPr>
          <p:cNvPr id="46" name="Rectangle: Rounded Corners 45">
            <a:extLst>
              <a:ext uri="{FF2B5EF4-FFF2-40B4-BE49-F238E27FC236}">
                <a16:creationId xmlns:a16="http://schemas.microsoft.com/office/drawing/2014/main" id="{98522247-6C4E-EC3E-2D13-2DCA5EAEF90B}"/>
              </a:ext>
            </a:extLst>
          </p:cNvPr>
          <p:cNvSpPr/>
          <p:nvPr/>
        </p:nvSpPr>
        <p:spPr>
          <a:xfrm>
            <a:off x="2935371" y="3319857"/>
            <a:ext cx="3824692" cy="926178"/>
          </a:xfrm>
          <a:prstGeom prst="roundRect">
            <a:avLst/>
          </a:prstGeom>
          <a:solidFill>
            <a:srgbClr val="5B2DAA"/>
          </a:solidFill>
          <a:ln w="12700" cap="flat" cmpd="sng" algn="ctr">
            <a:noFill/>
            <a:prstDash val="solid"/>
            <a:miter lim="800000"/>
          </a:ln>
          <a:effectLst/>
        </p:spPr>
        <p:txBody>
          <a:bodyPr lIns="91440" tIns="45720" rIns="91440" bIns="45720" rtlCol="0" anchor="t"/>
          <a:lstStyle/>
          <a:p>
            <a:pPr algn="ctr">
              <a:defRPr/>
            </a:pPr>
            <a:r>
              <a:rPr kumimoji="0" lang="en-CA" sz="1300" b="1" i="0" u="none" strike="noStrike" kern="0" cap="none" spc="0" normalizeH="0" baseline="0" noProof="0">
                <a:ln>
                  <a:noFill/>
                </a:ln>
                <a:solidFill>
                  <a:schemeClr val="bg1"/>
                </a:solidFill>
                <a:effectLst/>
                <a:uLnTx/>
                <a:uFillTx/>
                <a:latin typeface="Century Gothic"/>
                <a:ea typeface="+mn-lt"/>
                <a:cs typeface="+mn-lt"/>
              </a:rPr>
              <a:t>45</a:t>
            </a:r>
            <a:r>
              <a:rPr lang="en-CA" sz="1300" b="1" kern="0">
                <a:solidFill>
                  <a:schemeClr val="bg1"/>
                </a:solidFill>
                <a:latin typeface="Century Gothic"/>
                <a:ea typeface="+mn-lt"/>
                <a:cs typeface="+mn-lt"/>
              </a:rPr>
              <a:t> %</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entreprises</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citent</a:t>
            </a:r>
            <a:r>
              <a:rPr lang="en-CA" sz="1300" kern="0">
                <a:solidFill>
                  <a:schemeClr val="bg1"/>
                </a:solidFill>
                <a:latin typeface="Century Gothic"/>
                <a:ea typeface="+mn-lt"/>
                <a:cs typeface="+mn-lt"/>
              </a:rPr>
              <a:t> le </a:t>
            </a:r>
            <a:r>
              <a:rPr lang="en-CA" sz="1300" b="1" kern="0">
                <a:solidFill>
                  <a:schemeClr val="bg1"/>
                </a:solidFill>
                <a:latin typeface="Century Gothic"/>
                <a:ea typeface="+mn-lt"/>
                <a:cs typeface="+mn-lt"/>
              </a:rPr>
              <a:t>manque de </a:t>
            </a:r>
            <a:r>
              <a:rPr lang="en-CA" sz="1300" b="1" kern="0" err="1">
                <a:solidFill>
                  <a:schemeClr val="bg1"/>
                </a:solidFill>
                <a:latin typeface="Century Gothic"/>
                <a:ea typeface="+mn-lt"/>
                <a:cs typeface="+mn-lt"/>
              </a:rPr>
              <a:t>compétences</a:t>
            </a:r>
            <a:r>
              <a:rPr lang="en-CA" sz="1300" kern="0">
                <a:solidFill>
                  <a:schemeClr val="bg1"/>
                </a:solidFill>
                <a:latin typeface="Century Gothic"/>
                <a:ea typeface="+mn-lt"/>
                <a:cs typeface="+mn-lt"/>
              </a:rPr>
              <a:t> et </a:t>
            </a:r>
            <a:r>
              <a:rPr lang="en-CA" sz="1300" b="1" kern="0" err="1">
                <a:solidFill>
                  <a:schemeClr val="bg1"/>
                </a:solidFill>
                <a:latin typeface="Century Gothic"/>
                <a:ea typeface="+mn-lt"/>
                <a:cs typeface="+mn-lt"/>
              </a:rPr>
              <a:t>d’expertise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comme</a:t>
            </a:r>
            <a:r>
              <a:rPr lang="en-CA" sz="1300" kern="0">
                <a:solidFill>
                  <a:schemeClr val="bg1"/>
                </a:solidFill>
                <a:latin typeface="Century Gothic"/>
                <a:ea typeface="+mn-lt"/>
                <a:cs typeface="+mn-lt"/>
              </a:rPr>
              <a:t> </a:t>
            </a:r>
            <a:r>
              <a:rPr lang="en-CA" sz="1300" kern="0" err="1">
                <a:solidFill>
                  <a:schemeClr val="bg1"/>
                </a:solidFill>
                <a:latin typeface="Century Gothic"/>
                <a:ea typeface="+mn-lt"/>
                <a:cs typeface="+mn-lt"/>
              </a:rPr>
              <a:t>frein</a:t>
            </a:r>
            <a:r>
              <a:rPr lang="en-CA" sz="1300" kern="0">
                <a:solidFill>
                  <a:schemeClr val="bg1"/>
                </a:solidFill>
                <a:latin typeface="Century Gothic"/>
                <a:ea typeface="+mn-lt"/>
                <a:cs typeface="+mn-lt"/>
              </a:rPr>
              <a:t> à </a:t>
            </a:r>
            <a:r>
              <a:rPr lang="en-CA" sz="1300" kern="0" err="1">
                <a:solidFill>
                  <a:schemeClr val="bg1"/>
                </a:solidFill>
                <a:latin typeface="Century Gothic"/>
                <a:ea typeface="+mn-lt"/>
                <a:cs typeface="+mn-lt"/>
              </a:rPr>
              <a:t>l’adoption</a:t>
            </a:r>
            <a:r>
              <a:rPr lang="en-CA" sz="1300" kern="0">
                <a:solidFill>
                  <a:schemeClr val="bg1"/>
                </a:solidFill>
                <a:latin typeface="Century Gothic"/>
                <a:ea typeface="+mn-lt"/>
                <a:cs typeface="+mn-lt"/>
              </a:rPr>
              <a:t> de </a:t>
            </a:r>
            <a:r>
              <a:rPr lang="en-CA" sz="1300" kern="0" err="1">
                <a:solidFill>
                  <a:schemeClr val="bg1"/>
                </a:solidFill>
                <a:latin typeface="Century Gothic"/>
                <a:ea typeface="+mn-lt"/>
                <a:cs typeface="+mn-lt"/>
              </a:rPr>
              <a:t>l’Internet</a:t>
            </a:r>
            <a:r>
              <a:rPr lang="en-CA" sz="1300" kern="0">
                <a:solidFill>
                  <a:schemeClr val="bg1"/>
                </a:solidFill>
                <a:latin typeface="Century Gothic"/>
                <a:ea typeface="+mn-lt"/>
                <a:cs typeface="+mn-lt"/>
              </a:rPr>
              <a:t> des </a:t>
            </a:r>
            <a:r>
              <a:rPr lang="en-CA" sz="1300" kern="0" err="1">
                <a:solidFill>
                  <a:schemeClr val="bg1"/>
                </a:solidFill>
                <a:latin typeface="Century Gothic"/>
                <a:ea typeface="+mn-lt"/>
                <a:cs typeface="+mn-lt"/>
              </a:rPr>
              <a:t>objets</a:t>
            </a:r>
            <a:r>
              <a:rPr lang="en-CA" sz="1200" kern="0">
                <a:solidFill>
                  <a:schemeClr val="bg1"/>
                </a:solidFill>
                <a:latin typeface="Century Gothic"/>
                <a:ea typeface="+mn-lt"/>
                <a:cs typeface="+mn-lt"/>
              </a:rPr>
              <a:t>.</a:t>
            </a:r>
            <a:br>
              <a:rPr lang="en-CA" sz="1200" i="0" u="none" strike="noStrike" kern="0" cap="none" spc="0" normalizeH="0" baseline="0" noProof="0">
                <a:ln>
                  <a:noFill/>
                </a:ln>
                <a:effectLst/>
                <a:uLnTx/>
                <a:uFillTx/>
                <a:latin typeface="Century Gothic" panose="020F0302020204030204"/>
              </a:rPr>
            </a:br>
            <a:r>
              <a:rPr kumimoji="0" lang="en-CA" sz="900" i="0" u="none" strike="noStrike" kern="0" cap="none" spc="0" normalizeH="0" baseline="0" noProof="0">
                <a:ln>
                  <a:noFill/>
                </a:ln>
                <a:solidFill>
                  <a:schemeClr val="bg1"/>
                </a:solidFill>
                <a:effectLst/>
                <a:uLnTx/>
                <a:uFillTx/>
                <a:latin typeface="Century Gothic" panose="020F0302020204030204"/>
                <a:ea typeface="+mn-ea"/>
                <a:cs typeface="+mn-cs"/>
              </a:rPr>
              <a:t>~ IoT World</a:t>
            </a:r>
            <a:endParaRPr lang="en-CA" sz="900" i="0" u="none" strike="noStrike" kern="0" cap="none" spc="0" normalizeH="0" baseline="0" noProof="0">
              <a:ln>
                <a:noFill/>
              </a:ln>
              <a:solidFill>
                <a:schemeClr val="bg1"/>
              </a:solidFill>
              <a:effectLst/>
              <a:uLnTx/>
              <a:uFillTx/>
              <a:latin typeface="Century Gothic" panose="020F03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i="0" u="none" strike="noStrike" kern="0" cap="none" spc="0" normalizeH="0" baseline="0" noProof="0">
              <a:ln>
                <a:noFill/>
              </a:ln>
              <a:solidFill>
                <a:schemeClr val="bg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689135021"/>
      </p:ext>
    </p:extLst>
  </p:cSld>
  <p:clrMapOvr>
    <a:masterClrMapping/>
  </p:clrMapOvr>
  <mc:AlternateContent xmlns:mc="http://schemas.openxmlformats.org/markup-compatibility/2006" xmlns:p14="http://schemas.microsoft.com/office/powerpoint/2010/main">
    <mc:Choice Requires="p14">
      <p:transition spd="slow" p14:dur="2000" advTm="3637"/>
    </mc:Choice>
    <mc:Fallback xmlns="">
      <p:transition spd="slow" advTm="36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A6-2816-6765-CB3C-8C0830A3E3FB}"/>
              </a:ext>
            </a:extLst>
          </p:cNvPr>
          <p:cNvSpPr>
            <a:spLocks noGrp="1"/>
          </p:cNvSpPr>
          <p:nvPr>
            <p:ph type="title"/>
          </p:nvPr>
        </p:nvSpPr>
        <p:spPr>
          <a:xfrm>
            <a:off x="558344" y="525381"/>
            <a:ext cx="5266194" cy="507242"/>
          </a:xfrm>
        </p:spPr>
        <p:txBody>
          <a:bodyPr anchor="t">
            <a:normAutofit/>
          </a:bodyPr>
          <a:lstStyle/>
          <a:p>
            <a:r>
              <a:rPr lang="en-US"/>
              <a:t>IoT Verticals</a:t>
            </a:r>
            <a:endParaRPr lang="en-CA"/>
          </a:p>
        </p:txBody>
      </p:sp>
      <p:sp>
        <p:nvSpPr>
          <p:cNvPr id="33" name="Text Placeholder 2">
            <a:extLst>
              <a:ext uri="{FF2B5EF4-FFF2-40B4-BE49-F238E27FC236}">
                <a16:creationId xmlns:a16="http://schemas.microsoft.com/office/drawing/2014/main" id="{D968EC66-D144-12FF-A835-6EA2ABF78F84}"/>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7" name="Content Placeholder 3">
            <a:extLst>
              <a:ext uri="{FF2B5EF4-FFF2-40B4-BE49-F238E27FC236}">
                <a16:creationId xmlns:a16="http://schemas.microsoft.com/office/drawing/2014/main" id="{CF15EA4F-101F-427D-1E2A-ED55510DDACC}"/>
              </a:ext>
            </a:extLst>
          </p:cNvPr>
          <p:cNvGraphicFramePr>
            <a:graphicFrameLocks noGrp="1"/>
          </p:cNvGraphicFramePr>
          <p:nvPr>
            <p:ph idx="14"/>
            <p:extLst>
              <p:ext uri="{D42A27DB-BD31-4B8C-83A1-F6EECF244321}">
                <p14:modId xmlns:p14="http://schemas.microsoft.com/office/powerpoint/2010/main" val="121870343"/>
              </p:ext>
            </p:extLst>
          </p:nvPr>
        </p:nvGraphicFramePr>
        <p:xfrm>
          <a:off x="2508263" y="1269129"/>
          <a:ext cx="7170264" cy="460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049832"/>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B3F1-D924-E42F-1C6F-67925C5D1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2F734-91D3-D4AB-5B4C-2596C59B8B2C}"/>
              </a:ext>
            </a:extLst>
          </p:cNvPr>
          <p:cNvSpPr>
            <a:spLocks noGrp="1"/>
          </p:cNvSpPr>
          <p:nvPr>
            <p:ph type="title"/>
          </p:nvPr>
        </p:nvSpPr>
        <p:spPr>
          <a:xfrm>
            <a:off x="558344" y="525381"/>
            <a:ext cx="5266194" cy="507242"/>
          </a:xfrm>
        </p:spPr>
        <p:txBody>
          <a:bodyPr anchor="t">
            <a:normAutofit fontScale="90000"/>
          </a:bodyPr>
          <a:lstStyle/>
          <a:p>
            <a:r>
              <a:rPr lang="en-US"/>
              <a:t>Domaines </a:t>
            </a:r>
            <a:r>
              <a:rPr lang="en-US" err="1"/>
              <a:t>d’application</a:t>
            </a:r>
            <a:r>
              <a:rPr lang="en-US"/>
              <a:t> de </a:t>
            </a:r>
            <a:r>
              <a:rPr lang="en-US" err="1"/>
              <a:t>l'Internet</a:t>
            </a:r>
            <a:r>
              <a:rPr lang="en-US"/>
              <a:t> des </a:t>
            </a:r>
            <a:r>
              <a:rPr lang="en-US" err="1"/>
              <a:t>Objets</a:t>
            </a:r>
            <a:r>
              <a:rPr lang="en-US"/>
              <a:t> </a:t>
            </a:r>
            <a:endParaRPr lang="en-US" err="1">
              <a:cs typeface="Arial"/>
            </a:endParaRPr>
          </a:p>
          <a:p>
            <a:endParaRPr lang="en-US">
              <a:cs typeface="Arial"/>
            </a:endParaRPr>
          </a:p>
        </p:txBody>
      </p:sp>
      <p:sp>
        <p:nvSpPr>
          <p:cNvPr id="33" name="Text Placeholder 2">
            <a:extLst>
              <a:ext uri="{FF2B5EF4-FFF2-40B4-BE49-F238E27FC236}">
                <a16:creationId xmlns:a16="http://schemas.microsoft.com/office/drawing/2014/main" id="{9A77F448-F231-27C7-D6CC-0BC20DA0E18C}"/>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17" name="Content Placeholder 3">
            <a:extLst>
              <a:ext uri="{FF2B5EF4-FFF2-40B4-BE49-F238E27FC236}">
                <a16:creationId xmlns:a16="http://schemas.microsoft.com/office/drawing/2014/main" id="{D5167007-52A7-5662-A335-64D66E5C79D0}"/>
              </a:ext>
            </a:extLst>
          </p:cNvPr>
          <p:cNvGraphicFramePr>
            <a:graphicFrameLocks noGrp="1"/>
          </p:cNvGraphicFramePr>
          <p:nvPr>
            <p:ph idx="14"/>
          </p:nvPr>
        </p:nvGraphicFramePr>
        <p:xfrm>
          <a:off x="2522374" y="1445518"/>
          <a:ext cx="7170264" cy="460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5566513"/>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731-BAB0-47EF-A70B-A4602C7DC974}"/>
              </a:ext>
            </a:extLst>
          </p:cNvPr>
          <p:cNvSpPr>
            <a:spLocks noGrp="1"/>
          </p:cNvSpPr>
          <p:nvPr>
            <p:ph type="title"/>
          </p:nvPr>
        </p:nvSpPr>
        <p:spPr>
          <a:xfrm>
            <a:off x="558344" y="525381"/>
            <a:ext cx="5266194" cy="507242"/>
          </a:xfrm>
        </p:spPr>
        <p:txBody>
          <a:bodyPr anchor="t">
            <a:normAutofit/>
          </a:bodyPr>
          <a:lstStyle/>
          <a:p>
            <a:r>
              <a:rPr lang="en-CA" sz="2400"/>
              <a:t>Opportunities</a:t>
            </a:r>
          </a:p>
        </p:txBody>
      </p:sp>
      <p:sp>
        <p:nvSpPr>
          <p:cNvPr id="28" name="Text Placeholder 2">
            <a:extLst>
              <a:ext uri="{FF2B5EF4-FFF2-40B4-BE49-F238E27FC236}">
                <a16:creationId xmlns:a16="http://schemas.microsoft.com/office/drawing/2014/main" id="{E42B8772-51BF-599B-C961-F46558FBF483}"/>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7D3F9AC2-5FFC-436C-CD2A-42FF5AD74181}"/>
              </a:ext>
            </a:extLst>
          </p:cNvPr>
          <p:cNvGraphicFramePr>
            <a:graphicFrameLocks noGrp="1"/>
          </p:cNvGraphicFramePr>
          <p:nvPr>
            <p:ph idx="1"/>
            <p:extLst>
              <p:ext uri="{D42A27DB-BD31-4B8C-83A1-F6EECF244321}">
                <p14:modId xmlns:p14="http://schemas.microsoft.com/office/powerpoint/2010/main" val="1426834119"/>
              </p:ext>
            </p:extLst>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008539"/>
      </p:ext>
    </p:extLst>
  </p:cSld>
  <p:clrMapOvr>
    <a:masterClrMapping/>
  </p:clrMapOvr>
  <mc:AlternateContent xmlns:mc="http://schemas.openxmlformats.org/markup-compatibility/2006" xmlns:p14="http://schemas.microsoft.com/office/powerpoint/2010/main">
    <mc:Choice Requires="p14">
      <p:transition spd="slow" p14:dur="2000" advTm="4147"/>
    </mc:Choice>
    <mc:Fallback xmlns="">
      <p:transition spd="slow" advTm="41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EBB4-7021-685D-5C28-DB0FAA5BD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5A8-5A6D-1A58-AD25-6D44FC9E9FE9}"/>
              </a:ext>
            </a:extLst>
          </p:cNvPr>
          <p:cNvSpPr>
            <a:spLocks noGrp="1"/>
          </p:cNvSpPr>
          <p:nvPr>
            <p:ph type="title"/>
          </p:nvPr>
        </p:nvSpPr>
        <p:spPr>
          <a:xfrm>
            <a:off x="558344" y="525381"/>
            <a:ext cx="5266194" cy="507242"/>
          </a:xfrm>
        </p:spPr>
        <p:txBody>
          <a:bodyPr anchor="t">
            <a:normAutofit/>
          </a:bodyPr>
          <a:lstStyle/>
          <a:p>
            <a:r>
              <a:rPr lang="en-CA" sz="2400" err="1"/>
              <a:t>Opportunités</a:t>
            </a:r>
            <a:endParaRPr lang="en-US" err="1"/>
          </a:p>
        </p:txBody>
      </p:sp>
      <p:sp>
        <p:nvSpPr>
          <p:cNvPr id="28" name="Text Placeholder 2">
            <a:extLst>
              <a:ext uri="{FF2B5EF4-FFF2-40B4-BE49-F238E27FC236}">
                <a16:creationId xmlns:a16="http://schemas.microsoft.com/office/drawing/2014/main" id="{2D50F547-98CD-D2B6-A307-4977BC0D387F}"/>
              </a:ext>
            </a:extLst>
          </p:cNvPr>
          <p:cNvSpPr>
            <a:spLocks noGrp="1"/>
          </p:cNvSpPr>
          <p:nvPr>
            <p:ph type="body" sz="quarter" idx="13"/>
          </p:nvPr>
        </p:nvSpPr>
        <p:spPr>
          <a:xfrm>
            <a:off x="6365875" y="512763"/>
            <a:ext cx="5286125" cy="519861"/>
          </a:xfrm>
        </p:spPr>
        <p:txBody>
          <a:bodyPr/>
          <a:lstStyle/>
          <a:p>
            <a:endParaRPr lang="en-US"/>
          </a:p>
        </p:txBody>
      </p:sp>
      <p:graphicFrame>
        <p:nvGraphicFramePr>
          <p:cNvPr id="29" name="Content Placeholder 8">
            <a:extLst>
              <a:ext uri="{FF2B5EF4-FFF2-40B4-BE49-F238E27FC236}">
                <a16:creationId xmlns:a16="http://schemas.microsoft.com/office/drawing/2014/main" id="{86A7C3B7-DB3A-55F0-487B-C421253047AE}"/>
              </a:ext>
            </a:extLst>
          </p:cNvPr>
          <p:cNvGraphicFramePr>
            <a:graphicFrameLocks noGrp="1"/>
          </p:cNvGraphicFramePr>
          <p:nvPr>
            <p:ph idx="1"/>
          </p:nvPr>
        </p:nvGraphicFramePr>
        <p:xfrm>
          <a:off x="558344" y="1414387"/>
          <a:ext cx="110936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956524"/>
      </p:ext>
    </p:extLst>
  </p:cSld>
  <p:clrMapOvr>
    <a:masterClrMapping/>
  </p:clrMapOvr>
  <mc:AlternateContent xmlns:mc="http://schemas.openxmlformats.org/markup-compatibility/2006" xmlns:p14="http://schemas.microsoft.com/office/powerpoint/2010/main">
    <mc:Choice Requires="p14">
      <p:transition spd="slow" p14:dur="2000" advTm="4147"/>
    </mc:Choice>
    <mc:Fallback xmlns="">
      <p:transition spd="slow" advTm="414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421764|-14129459|-10013765|-16738424|-16728873|Shared Services Canada&quot;,&quot;Id&quot;:&quot;62a7480b37433710d825a66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SC Theme">
  <a:themeElements>
    <a:clrScheme name="SSC">
      <a:dk1>
        <a:srgbClr val="2A283C"/>
      </a:dk1>
      <a:lt1>
        <a:sysClr val="window" lastClr="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SS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8AB35B-0E58-4A5A-AFEB-436283E79E9E}" vid="{AF2DBB3B-1B03-4898-9C41-570D63DE6C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d66286f-cd2f-4628-8e8b-4f713f67fae0">
      <Terms xmlns="http://schemas.microsoft.com/office/infopath/2007/PartnerControls"/>
    </lcf76f155ced4ddcb4097134ff3c332f>
    <TaxCatchAll xmlns="1b1d29c6-a309-4658-a5f5-7150c14c22c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A5861C9B80AD4E9BC127B0A7E1A047" ma:contentTypeVersion="18" ma:contentTypeDescription="Create a new document." ma:contentTypeScope="" ma:versionID="6c3d37c5ac2ad0a660564f0f8c7809f5">
  <xsd:schema xmlns:xsd="http://www.w3.org/2001/XMLSchema" xmlns:xs="http://www.w3.org/2001/XMLSchema" xmlns:p="http://schemas.microsoft.com/office/2006/metadata/properties" xmlns:ns2="fd66286f-cd2f-4628-8e8b-4f713f67fae0" xmlns:ns3="1b1d29c6-a309-4658-a5f5-7150c14c22c0" targetNamespace="http://schemas.microsoft.com/office/2006/metadata/properties" ma:root="true" ma:fieldsID="de652a57350e01ed60e982747fdee683" ns2:_="" ns3:_="">
    <xsd:import namespace="fd66286f-cd2f-4628-8e8b-4f713f67fae0"/>
    <xsd:import namespace="1b1d29c6-a309-4658-a5f5-7150c14c22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6286f-cd2f-4628-8e8b-4f713f67f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d29c6-a309-4658-a5f5-7150c14c22c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5613e8a-1018-44e8-8651-2127808bf28e}" ma:internalName="TaxCatchAll" ma:showField="CatchAllData" ma:web="1b1d29c6-a309-4658-a5f5-7150c14c2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118351-5B25-441D-9890-908C751A3A08}">
  <ds:schemaRefs>
    <ds:schemaRef ds:uri="1b1d29c6-a309-4658-a5f5-7150c14c22c0"/>
    <ds:schemaRef ds:uri="fd66286f-cd2f-4628-8e8b-4f713f67fa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48FA912-E82B-4C12-9F17-B62A6110C7A7}">
  <ds:schemaRefs>
    <ds:schemaRef ds:uri="1b1d29c6-a309-4658-a5f5-7150c14c22c0"/>
    <ds:schemaRef ds:uri="fd66286f-cd2f-4628-8e8b-4f713f67fa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1DC259-59B5-459A-B335-86E4DF64B3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SSC-Powerpoint-Template (2023)</Template>
  <Application>Microsoft Office PowerPoint</Application>
  <PresentationFormat>Widescreen</PresentationFormat>
  <Slides>39</Slides>
  <Notes>10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SSC Theme</vt:lpstr>
      <vt:lpstr>Internet of Things in the GC L'Internet des Objets au GC </vt:lpstr>
      <vt:lpstr>Internet of Things – what it is and why it matters</vt:lpstr>
      <vt:lpstr>L'Internet des Objets – ce que c'est et pourquoi c'est improtant </vt:lpstr>
      <vt:lpstr>The Internet of Things – Trends &amp; Disruptions </vt:lpstr>
      <vt:lpstr>L'Internet des Objets  – Évolutions et Ruptures Technologiques</vt:lpstr>
      <vt:lpstr>IoT Verticals</vt:lpstr>
      <vt:lpstr>Domaines d’application de l'Internet des Objets  </vt:lpstr>
      <vt:lpstr>Opportunities</vt:lpstr>
      <vt:lpstr>Opportunités</vt:lpstr>
      <vt:lpstr>Digital Platforms IoT Program</vt:lpstr>
      <vt:lpstr>Programme l'Internet des Objets  des Plateformes Numériques</vt:lpstr>
      <vt:lpstr>Current IoT Projects </vt:lpstr>
      <vt:lpstr>Projets en cours liés à l’Internet des objets</vt:lpstr>
      <vt:lpstr>Potential Future Use Cases </vt:lpstr>
      <vt:lpstr>Cas d’utilisation potentiels futurs</vt:lpstr>
      <vt:lpstr>DFO Project</vt:lpstr>
      <vt:lpstr>Projet MPO</vt:lpstr>
      <vt:lpstr>DFO Proof of Concept</vt:lpstr>
      <vt:lpstr>MPO : Preuve de Concept</vt:lpstr>
      <vt:lpstr>Discovered Benefits</vt:lpstr>
      <vt:lpstr>Bénéfices Identifiés</vt:lpstr>
      <vt:lpstr>PowerPoint Presentation</vt:lpstr>
      <vt:lpstr>PowerPoint Presentation</vt:lpstr>
      <vt:lpstr>AAFC Project</vt:lpstr>
      <vt:lpstr>Projet d’Agriculture et Agroalimentaire Canada</vt:lpstr>
      <vt:lpstr>Benefits of Cloud IoT Platform</vt:lpstr>
      <vt:lpstr>Avantages de la Plateforme Infonuagique IdO</vt:lpstr>
      <vt:lpstr>RFID Project</vt:lpstr>
      <vt:lpstr>Projet RFID</vt:lpstr>
      <vt:lpstr>Potential Benefits</vt:lpstr>
      <vt:lpstr>Bénéfices Potentiels </vt:lpstr>
      <vt:lpstr>ICELAB Environmental Monitoring </vt:lpstr>
      <vt:lpstr>Surveillance Environnementale ICELAB</vt:lpstr>
      <vt:lpstr>Key Business Goals</vt:lpstr>
      <vt:lpstr>Objectifs Clés  </vt:lpstr>
      <vt:lpstr>Potential Benefits</vt:lpstr>
      <vt:lpstr>Bénéfices Potentiels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DFO &amp; IoT</dc:title>
  <dc:creator>Santary, William (SSC/SPC)</dc:creator>
  <cp:revision>7</cp:revision>
  <dcterms:created xsi:type="dcterms:W3CDTF">2024-09-03T18:03:02Z</dcterms:created>
  <dcterms:modified xsi:type="dcterms:W3CDTF">2025-05-27T21:15:54Z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0x01010067A5861C9B80AD4E9BC127B0A7E1A047</vt:lpwstr>
  </property>
  <property fmtid="{D5CDD505-2E9C-101B-9397-08002B2CF9AE}" pid="3" name="MediaServiceImageTags">
    <vt:lpwstr/>
  </property>
  <property fmtid="{D5CDD505-2E9C-101B-9397-08002B2CF9AE}" pid="4" name="MSIP_Label_8951c139-e885-4e7f-8042-c4c17a61b6ec_Enabled">
    <vt:lpwstr>true</vt:lpwstr>
  </property>
  <property fmtid="{D5CDD505-2E9C-101B-9397-08002B2CF9AE}" pid="5" name="MSIP_Label_8951c139-e885-4e7f-8042-c4c17a61b6ec_SetDate">
    <vt:lpwstr>2024-09-13T13:24:00Z</vt:lpwstr>
  </property>
  <property fmtid="{D5CDD505-2E9C-101B-9397-08002B2CF9AE}" pid="6" name="MSIP_Label_8951c139-e885-4e7f-8042-c4c17a61b6ec_Method">
    <vt:lpwstr>Standard</vt:lpwstr>
  </property>
  <property fmtid="{D5CDD505-2E9C-101B-9397-08002B2CF9AE}" pid="7" name="MSIP_Label_8951c139-e885-4e7f-8042-c4c17a61b6ec_Name">
    <vt:lpwstr>Unclassified</vt:lpwstr>
  </property>
  <property fmtid="{D5CDD505-2E9C-101B-9397-08002B2CF9AE}" pid="8" name="MSIP_Label_8951c139-e885-4e7f-8042-c4c17a61b6ec_SiteId">
    <vt:lpwstr>d05bc194-94bf-4ad6-ae2e-1db0f2e38f5e</vt:lpwstr>
  </property>
  <property fmtid="{D5CDD505-2E9C-101B-9397-08002B2CF9AE}" pid="9" name="MSIP_Label_8951c139-e885-4e7f-8042-c4c17a61b6ec_ActionId">
    <vt:lpwstr>8a233e52-317c-4cf8-b4af-f39d23457b9d</vt:lpwstr>
  </property>
  <property fmtid="{D5CDD505-2E9C-101B-9397-08002B2CF9AE}" pid="10" name="MSIP_Label_8951c139-e885-4e7f-8042-c4c17a61b6ec_ContentBits">
    <vt:lpwstr>1</vt:lpwstr>
  </property>
  <property fmtid="{D5CDD505-2E9C-101B-9397-08002B2CF9AE}" pid="11" name="ClassificationContentMarkingHeaderLocations">
    <vt:lpwstr>SSC Theme:3</vt:lpwstr>
  </property>
  <property fmtid="{D5CDD505-2E9C-101B-9397-08002B2CF9AE}" pid="12" name="ClassificationContentMarkingHeaderText">
    <vt:lpwstr>Unclassified | Non classifié</vt:lpwstr>
  </property>
</Properties>
</file>